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4DB550-4192-4B09-81EA-96DED0723D35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4DB550-4192-4B09-81EA-96DED0723D35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4DB550-4192-4B09-81EA-96DED0723D35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4DB550-4192-4B09-81EA-96DED0723D35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B550-4192-4B09-81EA-96DED0723D35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4DB550-4192-4B09-81EA-96DED0723D35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4DB550-4192-4B09-81EA-96DED0723D35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4DB550-4192-4B09-81EA-96DED0723D35}" type="datetimeFigureOut">
              <a:rPr lang="en-GB" smtClean="0"/>
              <a:pPr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184085-C95C-4168-A1A3-E642A54B92A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2636912"/>
            <a:ext cx="45320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True Shape </a:t>
            </a:r>
          </a:p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Questions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389.JPG"/>
          <p:cNvPicPr>
            <a:picLocks noChangeAspect="1"/>
          </p:cNvPicPr>
          <p:nvPr/>
        </p:nvPicPr>
        <p:blipFill>
          <a:blip r:embed="rId2" cstate="print"/>
          <a:srcRect b="460"/>
          <a:stretch>
            <a:fillRect/>
          </a:stretch>
        </p:blipFill>
        <p:spPr>
          <a:xfrm>
            <a:off x="1043608" y="1700808"/>
            <a:ext cx="3363838" cy="4464496"/>
          </a:xfrm>
          <a:prstGeom prst="rect">
            <a:avLst/>
          </a:prstGeom>
        </p:spPr>
      </p:pic>
      <p:pic>
        <p:nvPicPr>
          <p:cNvPr id="3" name="Picture 2" descr="IMG_6388.JPG"/>
          <p:cNvPicPr>
            <a:picLocks noChangeAspect="1"/>
          </p:cNvPicPr>
          <p:nvPr/>
        </p:nvPicPr>
        <p:blipFill>
          <a:blip r:embed="rId3" cstate="print"/>
          <a:srcRect b="2997"/>
          <a:stretch>
            <a:fillRect/>
          </a:stretch>
        </p:blipFill>
        <p:spPr>
          <a:xfrm>
            <a:off x="4499992" y="1700808"/>
            <a:ext cx="3451820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you can see, comparing this measurement has allowed us to eliminate the true shape on the left leaving us with the correct answer. </a:t>
            </a:r>
          </a:p>
          <a:p>
            <a:endParaRPr lang="en-GB" b="1" u="sng" dirty="0" smtClean="0"/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32656"/>
            <a:ext cx="4680520" cy="62406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067944" y="1556792"/>
            <a:ext cx="1872208" cy="1728192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6431"/>
          <a:stretch>
            <a:fillRect/>
          </a:stretch>
        </p:blipFill>
        <p:spPr bwMode="auto">
          <a:xfrm>
            <a:off x="1547664" y="692696"/>
            <a:ext cx="5724525" cy="572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11760" y="404664"/>
            <a:ext cx="4032448" cy="5922037"/>
            <a:chOff x="2411760" y="404664"/>
            <a:chExt cx="4032448" cy="592203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54"/>
            <a:stretch>
              <a:fillRect/>
            </a:stretch>
          </p:blipFill>
          <p:spPr bwMode="auto">
            <a:xfrm>
              <a:off x="2411760" y="404664"/>
              <a:ext cx="4032448" cy="592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4355976" y="1988840"/>
              <a:ext cx="2016224" cy="1512168"/>
            </a:xfrm>
            <a:prstGeom prst="rect">
              <a:avLst/>
            </a:prstGeom>
            <a:noFill/>
            <a:ln w="2317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940152" y="2636912"/>
              <a:ext cx="216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27835" y="2546061"/>
              <a:ext cx="288032" cy="288032"/>
            </a:xfrm>
            <a:prstGeom prst="rect">
              <a:avLst/>
            </a:prstGeom>
            <a:noFill/>
            <a:ln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to tackle these questions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9350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1: </a:t>
            </a:r>
          </a:p>
          <a:p>
            <a:r>
              <a:rPr lang="en-GB" dirty="0" smtClean="0"/>
              <a:t>Measure the length of the centre line of the true shape OR the length of the cut surface on the orthographic drawing with a compass, ruler or trammel.  </a:t>
            </a:r>
            <a:endParaRPr lang="en-GB" dirty="0"/>
          </a:p>
        </p:txBody>
      </p:sp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276872"/>
            <a:ext cx="4401312" cy="42611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2: </a:t>
            </a:r>
          </a:p>
          <a:p>
            <a:r>
              <a:rPr lang="en-GB" dirty="0" smtClean="0"/>
              <a:t>Compare this measurement to each of the true shapes given and cross out the ones which are too long or too short. 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323528" y="1340768"/>
            <a:ext cx="7812360" cy="5205477"/>
            <a:chOff x="0" y="1124744"/>
            <a:chExt cx="8604448" cy="5733256"/>
          </a:xfrm>
        </p:grpSpPr>
        <p:grpSp>
          <p:nvGrpSpPr>
            <p:cNvPr id="21" name="Group 20"/>
            <p:cNvGrpSpPr/>
            <p:nvPr/>
          </p:nvGrpSpPr>
          <p:grpSpPr>
            <a:xfrm>
              <a:off x="0" y="1124744"/>
              <a:ext cx="8570891" cy="2792033"/>
              <a:chOff x="251520" y="1484784"/>
              <a:chExt cx="9505056" cy="3096344"/>
            </a:xfrm>
          </p:grpSpPr>
          <p:pic>
            <p:nvPicPr>
              <p:cNvPr id="12" name="Picture 11" descr="IMG_6377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1520" y="1484784"/>
                <a:ext cx="2322258" cy="3096344"/>
              </a:xfrm>
              <a:prstGeom prst="rect">
                <a:avLst/>
              </a:prstGeom>
            </p:spPr>
          </p:pic>
          <p:pic>
            <p:nvPicPr>
              <p:cNvPr id="13" name="Picture 12" descr="IMG_6369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99792" y="1484784"/>
                <a:ext cx="2304256" cy="3072341"/>
              </a:xfrm>
              <a:prstGeom prst="rect">
                <a:avLst/>
              </a:prstGeom>
            </p:spPr>
          </p:pic>
          <p:pic>
            <p:nvPicPr>
              <p:cNvPr id="14" name="Picture 13" descr="IMG_6378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076056" y="1484784"/>
                <a:ext cx="2304256" cy="3072342"/>
              </a:xfrm>
              <a:prstGeom prst="rect">
                <a:avLst/>
              </a:prstGeom>
            </p:spPr>
          </p:pic>
          <p:pic>
            <p:nvPicPr>
              <p:cNvPr id="15" name="Picture 14" descr="IMG_6372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452320" y="1484784"/>
                <a:ext cx="2304256" cy="3072341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15766" y="3924300"/>
              <a:ext cx="8588682" cy="2933700"/>
              <a:chOff x="15766" y="1196752"/>
              <a:chExt cx="9524786" cy="3253452"/>
            </a:xfrm>
          </p:grpSpPr>
          <p:pic>
            <p:nvPicPr>
              <p:cNvPr id="16" name="Picture 15" descr="IMG_6373.JPG"/>
              <p:cNvPicPr>
                <a:picLocks noChangeAspect="1"/>
              </p:cNvPicPr>
              <p:nvPr/>
            </p:nvPicPr>
            <p:blipFill>
              <a:blip r:embed="rId6" cstate="print"/>
              <a:srcRect t="6300"/>
              <a:stretch>
                <a:fillRect/>
              </a:stretch>
            </p:blipFill>
            <p:spPr>
              <a:xfrm>
                <a:off x="15766" y="1237228"/>
                <a:ext cx="2304256" cy="3212976"/>
              </a:xfrm>
              <a:prstGeom prst="rect">
                <a:avLst/>
              </a:prstGeom>
            </p:spPr>
          </p:pic>
          <p:pic>
            <p:nvPicPr>
              <p:cNvPr id="17" name="Picture 16" descr="IMG_6374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395994" y="1228284"/>
                <a:ext cx="2376264" cy="3168352"/>
              </a:xfrm>
              <a:prstGeom prst="rect">
                <a:avLst/>
              </a:prstGeom>
            </p:spPr>
          </p:pic>
          <p:pic>
            <p:nvPicPr>
              <p:cNvPr id="18" name="Picture 17" descr="IMG_6375.JPG"/>
              <p:cNvPicPr>
                <a:picLocks noChangeAspect="1"/>
              </p:cNvPicPr>
              <p:nvPr/>
            </p:nvPicPr>
            <p:blipFill>
              <a:blip r:embed="rId8" cstate="print"/>
              <a:srcRect t="8000" r="4000"/>
              <a:stretch>
                <a:fillRect/>
              </a:stretch>
            </p:blipFill>
            <p:spPr>
              <a:xfrm>
                <a:off x="4860032" y="1196752"/>
                <a:ext cx="2304256" cy="3240360"/>
              </a:xfrm>
              <a:prstGeom prst="rect">
                <a:avLst/>
              </a:prstGeom>
            </p:spPr>
          </p:pic>
          <p:pic>
            <p:nvPicPr>
              <p:cNvPr id="20" name="Picture 19" descr="IMG_6376.JPG"/>
              <p:cNvPicPr>
                <a:picLocks noChangeAspect="1"/>
              </p:cNvPicPr>
              <p:nvPr/>
            </p:nvPicPr>
            <p:blipFill>
              <a:blip r:embed="rId9" cstate="print"/>
              <a:srcRect l="8400" t="3150" r="4801" b="10751"/>
              <a:stretch>
                <a:fillRect/>
              </a:stretch>
            </p:blipFill>
            <p:spPr>
              <a:xfrm>
                <a:off x="7236296" y="1196752"/>
                <a:ext cx="2304256" cy="324035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6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196752"/>
            <a:ext cx="4029912" cy="53732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404664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Measuring the length of the centre line has eliminated all but 2 of the true shapes. 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3:</a:t>
            </a:r>
          </a:p>
          <a:p>
            <a:r>
              <a:rPr lang="en-GB" dirty="0" smtClean="0"/>
              <a:t>Measure the size of the top of the true shape by measuring the distance from the centre of the circle to the outside as shown below. </a:t>
            </a:r>
            <a:r>
              <a:rPr lang="en-GB" b="1" u="sng" dirty="0" smtClean="0"/>
              <a:t> </a:t>
            </a:r>
          </a:p>
          <a:p>
            <a:endParaRPr lang="en-GB" dirty="0" smtClean="0"/>
          </a:p>
        </p:txBody>
      </p:sp>
      <p:pic>
        <p:nvPicPr>
          <p:cNvPr id="4" name="Picture 3" descr="IMG_6380.JPG"/>
          <p:cNvPicPr>
            <a:picLocks noChangeAspect="1"/>
          </p:cNvPicPr>
          <p:nvPr/>
        </p:nvPicPr>
        <p:blipFill>
          <a:blip r:embed="rId2" cstate="print"/>
          <a:srcRect t="6951" r="6601" b="9051"/>
          <a:stretch>
            <a:fillRect/>
          </a:stretch>
        </p:blipFill>
        <p:spPr>
          <a:xfrm>
            <a:off x="2195736" y="1556792"/>
            <a:ext cx="4248472" cy="50944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4:</a:t>
            </a:r>
          </a:p>
          <a:p>
            <a:r>
              <a:rPr lang="en-GB" dirty="0" smtClean="0"/>
              <a:t>Compare this measurement to the two remaining true shapes. </a:t>
            </a:r>
            <a:endParaRPr lang="en-GB" b="1" u="sng" dirty="0" smtClean="0"/>
          </a:p>
          <a:p>
            <a:endParaRPr lang="en-GB" dirty="0" smtClean="0"/>
          </a:p>
        </p:txBody>
      </p:sp>
      <p:pic>
        <p:nvPicPr>
          <p:cNvPr id="3" name="Picture 2" descr="IMG_6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3199284" cy="4265712"/>
          </a:xfrm>
          <a:prstGeom prst="rect">
            <a:avLst/>
          </a:prstGeom>
        </p:spPr>
      </p:pic>
      <p:pic>
        <p:nvPicPr>
          <p:cNvPr id="4" name="Picture 3" descr="IMG_6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268760"/>
            <a:ext cx="3163788" cy="4248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7332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you can see, this did not help us to eliminate either of them so we must take another measurement. 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Step 5:</a:t>
            </a:r>
          </a:p>
          <a:p>
            <a:r>
              <a:rPr lang="en-GB" dirty="0" smtClean="0"/>
              <a:t>Measure the next width on the plan as shown below and compare this to the true shapes. </a:t>
            </a:r>
          </a:p>
          <a:p>
            <a:endParaRPr lang="en-GB" b="1" u="sng" dirty="0" smtClean="0"/>
          </a:p>
          <a:p>
            <a:endParaRPr lang="en-GB" dirty="0" smtClean="0"/>
          </a:p>
        </p:txBody>
      </p:sp>
      <p:pic>
        <p:nvPicPr>
          <p:cNvPr id="3" name="Picture 2" descr="IMG_6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4050450" cy="5400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196</Words>
  <Application>Microsoft Office PowerPoint</Application>
  <PresentationFormat>On-screen Show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Oriel</vt:lpstr>
      <vt:lpstr>PowerPoint Presentation</vt:lpstr>
      <vt:lpstr>PowerPoint Presentation</vt:lpstr>
      <vt:lpstr>PowerPoint Presentation</vt:lpstr>
      <vt:lpstr>How to tackle these questions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smurray</dc:creator>
  <cp:lastModifiedBy>PSweeney</cp:lastModifiedBy>
  <cp:revision>14</cp:revision>
  <dcterms:created xsi:type="dcterms:W3CDTF">2016-11-23T14:02:29Z</dcterms:created>
  <dcterms:modified xsi:type="dcterms:W3CDTF">2020-03-18T09:24:16Z</dcterms:modified>
</cp:coreProperties>
</file>