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64" r:id="rId6"/>
    <p:sldId id="257" r:id="rId7"/>
    <p:sldId id="270" r:id="rId8"/>
    <p:sldId id="271" r:id="rId9"/>
    <p:sldId id="266" r:id="rId10"/>
    <p:sldId id="265" r:id="rId11"/>
    <p:sldId id="267" r:id="rId12"/>
    <p:sldId id="259" r:id="rId13"/>
    <p:sldId id="268" r:id="rId14"/>
    <p:sldId id="272" r:id="rId15"/>
    <p:sldId id="26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1DCB9-DD31-4CC8-A767-62D6B2191E6E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703ED-8FE2-47CE-A192-1E7874ABA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67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7C15-A3B7-4855-AD8B-4AD7C7587C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203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7C15-A3B7-4855-AD8B-4AD7C7587C8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10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7C15-A3B7-4855-AD8B-4AD7C7587C8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665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7C15-A3B7-4855-AD8B-4AD7C7587C8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203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7C15-A3B7-4855-AD8B-4AD7C7587C8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9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7C15-A3B7-4855-AD8B-4AD7C7587C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207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7C15-A3B7-4855-AD8B-4AD7C7587C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203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7C15-A3B7-4855-AD8B-4AD7C7587C8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902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7C15-A3B7-4855-AD8B-4AD7C7587C8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84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7C15-A3B7-4855-AD8B-4AD7C7587C8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590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7C15-A3B7-4855-AD8B-4AD7C7587C8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877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7C15-A3B7-4855-AD8B-4AD7C7587C8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161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7C15-A3B7-4855-AD8B-4AD7C7587C8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20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0B5E-53AA-874B-9A47-958BF261DE5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3455-C5C3-DC46-A8FC-325279527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6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0B5E-53AA-874B-9A47-958BF261DE5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33455-C5C3-DC46-A8FC-325279527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8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F0CC-F2B4-CE43-B11B-B7194E21FC8C}"/>
              </a:ext>
            </a:extLst>
          </p:cNvPr>
          <p:cNvSpPr txBox="1">
            <a:spLocks/>
          </p:cNvSpPr>
          <p:nvPr/>
        </p:nvSpPr>
        <p:spPr>
          <a:xfrm>
            <a:off x="2462269" y="933794"/>
            <a:ext cx="7267462" cy="10584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650" y="230447"/>
            <a:ext cx="7886700" cy="87606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Welcome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52B82DB-4587-BC41-B89A-75565CA65EEA}"/>
              </a:ext>
            </a:extLst>
          </p:cNvPr>
          <p:cNvSpPr txBox="1">
            <a:spLocks/>
          </p:cNvSpPr>
          <p:nvPr/>
        </p:nvSpPr>
        <p:spPr>
          <a:xfrm>
            <a:off x="2152650" y="9337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98584B-6CA8-6844-8ED4-9A8A24D9D23D}"/>
              </a:ext>
            </a:extLst>
          </p:cNvPr>
          <p:cNvSpPr txBox="1">
            <a:spLocks/>
          </p:cNvSpPr>
          <p:nvPr/>
        </p:nvSpPr>
        <p:spPr>
          <a:xfrm>
            <a:off x="2305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2950" y="1736735"/>
            <a:ext cx="802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Supporting Mental Wellbeing – Parent Zoom Event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9625" y="2350464"/>
            <a:ext cx="7893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Harry Prescott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 PT Pastoral Care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Natalie Miller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Family Liaison Officer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FARE</a:t>
            </a:r>
          </a:p>
        </p:txBody>
      </p:sp>
    </p:spTree>
    <p:extLst>
      <p:ext uri="{BB962C8B-B14F-4D97-AF65-F5344CB8AC3E}">
        <p14:creationId xmlns:p14="http://schemas.microsoft.com/office/powerpoint/2010/main" val="259455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F0CC-F2B4-CE43-B11B-B7194E21FC8C}"/>
              </a:ext>
            </a:extLst>
          </p:cNvPr>
          <p:cNvSpPr txBox="1">
            <a:spLocks/>
          </p:cNvSpPr>
          <p:nvPr/>
        </p:nvSpPr>
        <p:spPr>
          <a:xfrm>
            <a:off x="2462269" y="933794"/>
            <a:ext cx="7267462" cy="10584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650" y="413327"/>
            <a:ext cx="7886700" cy="87606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Minds Matter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52B82DB-4587-BC41-B89A-75565CA65EEA}"/>
              </a:ext>
            </a:extLst>
          </p:cNvPr>
          <p:cNvSpPr txBox="1">
            <a:spLocks/>
          </p:cNvSpPr>
          <p:nvPr/>
        </p:nvSpPr>
        <p:spPr>
          <a:xfrm>
            <a:off x="2152650" y="9337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98584B-6CA8-6844-8ED4-9A8A24D9D23D}"/>
              </a:ext>
            </a:extLst>
          </p:cNvPr>
          <p:cNvSpPr txBox="1">
            <a:spLocks/>
          </p:cNvSpPr>
          <p:nvPr/>
        </p:nvSpPr>
        <p:spPr>
          <a:xfrm>
            <a:off x="2305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6D796-B58B-49EC-BDBD-B74DE58F89E5}"/>
              </a:ext>
            </a:extLst>
          </p:cNvPr>
          <p:cNvSpPr txBox="1"/>
          <p:nvPr/>
        </p:nvSpPr>
        <p:spPr>
          <a:xfrm>
            <a:off x="1057013" y="1442906"/>
            <a:ext cx="85567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Available to whole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Wednesdays after school 3-4pm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Ran by Natalie Miller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Safe space to offload and get support/guidance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Offer coping strategies and learn about mental health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EDA874-1479-4FD4-8E90-A0C1FB19B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402" y="1045373"/>
            <a:ext cx="3908014" cy="293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66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F0CC-F2B4-CE43-B11B-B7194E21FC8C}"/>
              </a:ext>
            </a:extLst>
          </p:cNvPr>
          <p:cNvSpPr txBox="1">
            <a:spLocks/>
          </p:cNvSpPr>
          <p:nvPr/>
        </p:nvSpPr>
        <p:spPr>
          <a:xfrm>
            <a:off x="2462269" y="933794"/>
            <a:ext cx="7267462" cy="10584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650" y="413327"/>
            <a:ext cx="7886700" cy="87606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Parent Learning and Connecting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52B82DB-4587-BC41-B89A-75565CA65EEA}"/>
              </a:ext>
            </a:extLst>
          </p:cNvPr>
          <p:cNvSpPr txBox="1">
            <a:spLocks/>
          </p:cNvSpPr>
          <p:nvPr/>
        </p:nvSpPr>
        <p:spPr>
          <a:xfrm>
            <a:off x="2152650" y="9337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98584B-6CA8-6844-8ED4-9A8A24D9D23D}"/>
              </a:ext>
            </a:extLst>
          </p:cNvPr>
          <p:cNvSpPr txBox="1">
            <a:spLocks/>
          </p:cNvSpPr>
          <p:nvPr/>
        </p:nvSpPr>
        <p:spPr>
          <a:xfrm>
            <a:off x="2305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6D796-B58B-49EC-BDBD-B74DE58F89E5}"/>
              </a:ext>
            </a:extLst>
          </p:cNvPr>
          <p:cNvSpPr txBox="1"/>
          <p:nvPr/>
        </p:nvSpPr>
        <p:spPr>
          <a:xfrm>
            <a:off x="1057013" y="1442906"/>
            <a:ext cx="85567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Date : TBC- will be during the school day (2 hours for seven weeks)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Opportunity for parents to achieve SCQF Level 5 in Mental Health First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Sign up via Google form- will come out via Group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Monthly Parent Coffee Morning- first one end of October, date TBC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62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F0CC-F2B4-CE43-B11B-B7194E21FC8C}"/>
              </a:ext>
            </a:extLst>
          </p:cNvPr>
          <p:cNvSpPr txBox="1">
            <a:spLocks/>
          </p:cNvSpPr>
          <p:nvPr/>
        </p:nvSpPr>
        <p:spPr>
          <a:xfrm>
            <a:off x="2462269" y="933794"/>
            <a:ext cx="7267462" cy="10584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650" y="413327"/>
            <a:ext cx="7886700" cy="87606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Clare Smith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98584B-6CA8-6844-8ED4-9A8A24D9D23D}"/>
              </a:ext>
            </a:extLst>
          </p:cNvPr>
          <p:cNvSpPr txBox="1">
            <a:spLocks/>
          </p:cNvSpPr>
          <p:nvPr/>
        </p:nvSpPr>
        <p:spPr>
          <a:xfrm>
            <a:off x="2305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F54E0-122D-4C27-8165-55517958AE14}"/>
              </a:ext>
            </a:extLst>
          </p:cNvPr>
          <p:cNvSpPr txBox="1"/>
          <p:nvPr/>
        </p:nvSpPr>
        <p:spPr>
          <a:xfrm>
            <a:off x="1476462" y="1652631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Children 1st</a:t>
            </a:r>
          </a:p>
        </p:txBody>
      </p:sp>
    </p:spTree>
    <p:extLst>
      <p:ext uri="{BB962C8B-B14F-4D97-AF65-F5344CB8AC3E}">
        <p14:creationId xmlns:p14="http://schemas.microsoft.com/office/powerpoint/2010/main" val="420760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F0CC-F2B4-CE43-B11B-B7194E21FC8C}"/>
              </a:ext>
            </a:extLst>
          </p:cNvPr>
          <p:cNvSpPr txBox="1">
            <a:spLocks/>
          </p:cNvSpPr>
          <p:nvPr/>
        </p:nvSpPr>
        <p:spPr>
          <a:xfrm>
            <a:off x="2462269" y="933794"/>
            <a:ext cx="7267462" cy="10584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650" y="413327"/>
            <a:ext cx="7886700" cy="87606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52B82DB-4587-BC41-B89A-75565CA65EEA}"/>
              </a:ext>
            </a:extLst>
          </p:cNvPr>
          <p:cNvSpPr txBox="1">
            <a:spLocks/>
          </p:cNvSpPr>
          <p:nvPr/>
        </p:nvSpPr>
        <p:spPr>
          <a:xfrm>
            <a:off x="2152650" y="9337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98584B-6CA8-6844-8ED4-9A8A24D9D23D}"/>
              </a:ext>
            </a:extLst>
          </p:cNvPr>
          <p:cNvSpPr txBox="1">
            <a:spLocks/>
          </p:cNvSpPr>
          <p:nvPr/>
        </p:nvSpPr>
        <p:spPr>
          <a:xfrm>
            <a:off x="2305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3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F0CC-F2B4-CE43-B11B-B7194E21FC8C}"/>
              </a:ext>
            </a:extLst>
          </p:cNvPr>
          <p:cNvSpPr txBox="1">
            <a:spLocks/>
          </p:cNvSpPr>
          <p:nvPr/>
        </p:nvSpPr>
        <p:spPr>
          <a:xfrm>
            <a:off x="2462269" y="933794"/>
            <a:ext cx="7267462" cy="10584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650" y="230447"/>
            <a:ext cx="7886700" cy="87606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52B82DB-4587-BC41-B89A-75565CA65EEA}"/>
              </a:ext>
            </a:extLst>
          </p:cNvPr>
          <p:cNvSpPr txBox="1">
            <a:spLocks/>
          </p:cNvSpPr>
          <p:nvPr/>
        </p:nvSpPr>
        <p:spPr>
          <a:xfrm>
            <a:off x="2152650" y="9337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98584B-6CA8-6844-8ED4-9A8A24D9D23D}"/>
              </a:ext>
            </a:extLst>
          </p:cNvPr>
          <p:cNvSpPr txBox="1">
            <a:spLocks/>
          </p:cNvSpPr>
          <p:nvPr/>
        </p:nvSpPr>
        <p:spPr>
          <a:xfrm>
            <a:off x="2305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2950" y="1783388"/>
            <a:ext cx="8026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How to support your young 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What to say at home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Support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Mental Health Ambassadors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Minds Matter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Clare from Children’s First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Q + A </a:t>
            </a:r>
          </a:p>
        </p:txBody>
      </p:sp>
    </p:spTree>
    <p:extLst>
      <p:ext uri="{BB962C8B-B14F-4D97-AF65-F5344CB8AC3E}">
        <p14:creationId xmlns:p14="http://schemas.microsoft.com/office/powerpoint/2010/main" val="5576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F0CC-F2B4-CE43-B11B-B7194E21FC8C}"/>
              </a:ext>
            </a:extLst>
          </p:cNvPr>
          <p:cNvSpPr txBox="1">
            <a:spLocks/>
          </p:cNvSpPr>
          <p:nvPr/>
        </p:nvSpPr>
        <p:spPr>
          <a:xfrm>
            <a:off x="2462269" y="933794"/>
            <a:ext cx="7267462" cy="10584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650" y="466735"/>
            <a:ext cx="7886700" cy="87606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How to Support your Young Person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52B82DB-4587-BC41-B89A-75565CA65EEA}"/>
              </a:ext>
            </a:extLst>
          </p:cNvPr>
          <p:cNvSpPr txBox="1">
            <a:spLocks/>
          </p:cNvSpPr>
          <p:nvPr/>
        </p:nvSpPr>
        <p:spPr>
          <a:xfrm>
            <a:off x="1959610" y="90477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98584B-6CA8-6844-8ED4-9A8A24D9D23D}"/>
              </a:ext>
            </a:extLst>
          </p:cNvPr>
          <p:cNvSpPr txBox="1">
            <a:spLocks/>
          </p:cNvSpPr>
          <p:nvPr/>
        </p:nvSpPr>
        <p:spPr>
          <a:xfrm>
            <a:off x="2305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ABDAF-3D37-4E6B-821B-F24D9B3C9DFD}"/>
              </a:ext>
            </a:extLst>
          </p:cNvPr>
          <p:cNvSpPr txBox="1"/>
          <p:nvPr/>
        </p:nvSpPr>
        <p:spPr>
          <a:xfrm>
            <a:off x="1459684" y="1342803"/>
            <a:ext cx="81373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Routine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Sleeping Pattern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Diet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Meal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School 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Homework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Accountability- sorting bag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Purposeful Activity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Clubs (school or external)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Tasks at home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66367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F0CC-F2B4-CE43-B11B-B7194E21FC8C}"/>
              </a:ext>
            </a:extLst>
          </p:cNvPr>
          <p:cNvSpPr txBox="1">
            <a:spLocks/>
          </p:cNvSpPr>
          <p:nvPr/>
        </p:nvSpPr>
        <p:spPr>
          <a:xfrm>
            <a:off x="2462269" y="933794"/>
            <a:ext cx="7267462" cy="10584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650" y="466735"/>
            <a:ext cx="7886700" cy="87606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How to Support your Young Person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52B82DB-4587-BC41-B89A-75565CA65EEA}"/>
              </a:ext>
            </a:extLst>
          </p:cNvPr>
          <p:cNvSpPr txBox="1">
            <a:spLocks/>
          </p:cNvSpPr>
          <p:nvPr/>
        </p:nvSpPr>
        <p:spPr>
          <a:xfrm>
            <a:off x="1959610" y="90477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98584B-6CA8-6844-8ED4-9A8A24D9D23D}"/>
              </a:ext>
            </a:extLst>
          </p:cNvPr>
          <p:cNvSpPr txBox="1">
            <a:spLocks/>
          </p:cNvSpPr>
          <p:nvPr/>
        </p:nvSpPr>
        <p:spPr>
          <a:xfrm>
            <a:off x="2305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DECE6-93FE-4362-8CC0-F7EA1E8419EB}"/>
              </a:ext>
            </a:extLst>
          </p:cNvPr>
          <p:cNvSpPr txBox="1"/>
          <p:nvPr/>
        </p:nvSpPr>
        <p:spPr>
          <a:xfrm>
            <a:off x="1350628" y="1661020"/>
            <a:ext cx="83791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5 steps to wellbeing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Connect with other people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Be physically active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Learn new skills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Give to others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Pay attention to present moment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NHS website</a:t>
            </a:r>
          </a:p>
        </p:txBody>
      </p:sp>
    </p:spTree>
    <p:extLst>
      <p:ext uri="{BB962C8B-B14F-4D97-AF65-F5344CB8AC3E}">
        <p14:creationId xmlns:p14="http://schemas.microsoft.com/office/powerpoint/2010/main" val="197577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F0CC-F2B4-CE43-B11B-B7194E21FC8C}"/>
              </a:ext>
            </a:extLst>
          </p:cNvPr>
          <p:cNvSpPr txBox="1">
            <a:spLocks/>
          </p:cNvSpPr>
          <p:nvPr/>
        </p:nvSpPr>
        <p:spPr>
          <a:xfrm>
            <a:off x="2462269" y="933794"/>
            <a:ext cx="7267462" cy="10584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650" y="466735"/>
            <a:ext cx="7886700" cy="87606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How to Support your Young Person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52B82DB-4587-BC41-B89A-75565CA65EEA}"/>
              </a:ext>
            </a:extLst>
          </p:cNvPr>
          <p:cNvSpPr txBox="1">
            <a:spLocks/>
          </p:cNvSpPr>
          <p:nvPr/>
        </p:nvSpPr>
        <p:spPr>
          <a:xfrm>
            <a:off x="1959610" y="90477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98584B-6CA8-6844-8ED4-9A8A24D9D23D}"/>
              </a:ext>
            </a:extLst>
          </p:cNvPr>
          <p:cNvSpPr txBox="1">
            <a:spLocks/>
          </p:cNvSpPr>
          <p:nvPr/>
        </p:nvSpPr>
        <p:spPr>
          <a:xfrm>
            <a:off x="2305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41247E-C75D-4E7E-BE79-DF0A2FDE6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59" y="1116632"/>
            <a:ext cx="3906041" cy="55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2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F0CC-F2B4-CE43-B11B-B7194E21FC8C}"/>
              </a:ext>
            </a:extLst>
          </p:cNvPr>
          <p:cNvSpPr txBox="1">
            <a:spLocks/>
          </p:cNvSpPr>
          <p:nvPr/>
        </p:nvSpPr>
        <p:spPr>
          <a:xfrm>
            <a:off x="2462269" y="933794"/>
            <a:ext cx="7267462" cy="10584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650" y="466735"/>
            <a:ext cx="7886700" cy="87606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to say at home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52B82DB-4587-BC41-B89A-75565CA65EEA}"/>
              </a:ext>
            </a:extLst>
          </p:cNvPr>
          <p:cNvSpPr txBox="1">
            <a:spLocks/>
          </p:cNvSpPr>
          <p:nvPr/>
        </p:nvSpPr>
        <p:spPr>
          <a:xfrm>
            <a:off x="1959610" y="90477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98584B-6CA8-6844-8ED4-9A8A24D9D23D}"/>
              </a:ext>
            </a:extLst>
          </p:cNvPr>
          <p:cNvSpPr txBox="1">
            <a:spLocks/>
          </p:cNvSpPr>
          <p:nvPr/>
        </p:nvSpPr>
        <p:spPr>
          <a:xfrm>
            <a:off x="2305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CB0A1-858A-7510-D52E-3AC4D1EED09A}"/>
              </a:ext>
            </a:extLst>
          </p:cNvPr>
          <p:cNvSpPr txBox="1"/>
          <p:nvPr/>
        </p:nvSpPr>
        <p:spPr>
          <a:xfrm>
            <a:off x="1384868" y="1128286"/>
            <a:ext cx="10058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Listen first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Reassure and understand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Look out for signs (eating, poor routine, hygiene)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Ask – are you struggling? Are you okay?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Time with young 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Alternative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Environment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7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F0CC-F2B4-CE43-B11B-B7194E21FC8C}"/>
              </a:ext>
            </a:extLst>
          </p:cNvPr>
          <p:cNvSpPr txBox="1">
            <a:spLocks/>
          </p:cNvSpPr>
          <p:nvPr/>
        </p:nvSpPr>
        <p:spPr>
          <a:xfrm>
            <a:off x="2462269" y="933794"/>
            <a:ext cx="7267462" cy="10584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650" y="230447"/>
            <a:ext cx="7886700" cy="87606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Support Services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52B82DB-4587-BC41-B89A-75565CA65EEA}"/>
              </a:ext>
            </a:extLst>
          </p:cNvPr>
          <p:cNvSpPr txBox="1">
            <a:spLocks/>
          </p:cNvSpPr>
          <p:nvPr/>
        </p:nvSpPr>
        <p:spPr>
          <a:xfrm>
            <a:off x="2152650" y="9337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98584B-6CA8-6844-8ED4-9A8A24D9D23D}"/>
              </a:ext>
            </a:extLst>
          </p:cNvPr>
          <p:cNvSpPr txBox="1">
            <a:spLocks/>
          </p:cNvSpPr>
          <p:nvPr/>
        </p:nvSpPr>
        <p:spPr>
          <a:xfrm>
            <a:off x="2305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BD0FC-EB31-DC0A-D15F-6298E0001662}"/>
              </a:ext>
            </a:extLst>
          </p:cNvPr>
          <p:cNvSpPr txBox="1"/>
          <p:nvPr/>
        </p:nvSpPr>
        <p:spPr>
          <a:xfrm>
            <a:off x="1819469" y="1463040"/>
            <a:ext cx="79870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There are so many! Some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Breathing space (NHS-16+) (0800 83 85 87)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Childline (0800 1111)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Young Person’s Compassionate Response Service (16+) (distressed young person)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Glasgow City Council Youth Service (12-19) (0141 451 2727)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Parentline</a:t>
            </a:r>
            <a:r>
              <a:rPr lang="en-GB" sz="2400" dirty="0">
                <a:solidFill>
                  <a:schemeClr val="bg1"/>
                </a:solidFill>
              </a:rPr>
              <a:t> (08000 28 22 33)</a:t>
            </a:r>
          </a:p>
        </p:txBody>
      </p:sp>
    </p:spTree>
    <p:extLst>
      <p:ext uri="{BB962C8B-B14F-4D97-AF65-F5344CB8AC3E}">
        <p14:creationId xmlns:p14="http://schemas.microsoft.com/office/powerpoint/2010/main" val="320917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F0CC-F2B4-CE43-B11B-B7194E21FC8C}"/>
              </a:ext>
            </a:extLst>
          </p:cNvPr>
          <p:cNvSpPr txBox="1">
            <a:spLocks/>
          </p:cNvSpPr>
          <p:nvPr/>
        </p:nvSpPr>
        <p:spPr>
          <a:xfrm>
            <a:off x="2462269" y="933794"/>
            <a:ext cx="7267462" cy="10584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650" y="230447"/>
            <a:ext cx="7886700" cy="87606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Support Services in School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98584B-6CA8-6844-8ED4-9A8A24D9D23D}"/>
              </a:ext>
            </a:extLst>
          </p:cNvPr>
          <p:cNvSpPr txBox="1">
            <a:spLocks/>
          </p:cNvSpPr>
          <p:nvPr/>
        </p:nvSpPr>
        <p:spPr>
          <a:xfrm>
            <a:off x="2305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>
              <a:solidFill>
                <a:schemeClr val="bg1"/>
              </a:solidFill>
            </a:endParaRPr>
          </a:p>
          <a:p>
            <a:endParaRPr lang="en-GB" sz="280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E50EA-597D-41B1-ADE9-A9B37F634A11}"/>
              </a:ext>
            </a:extLst>
          </p:cNvPr>
          <p:cNvSpPr txBox="1"/>
          <p:nvPr/>
        </p:nvSpPr>
        <p:spPr>
          <a:xfrm>
            <a:off x="1518407" y="1241571"/>
            <a:ext cx="78269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Pastoral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FARE and J12 (Youth Base)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Minds Matter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QR 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School Counsellor (Referral made by PC)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Mental Health Ambassadors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MCR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School Mentors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8CFE40-71A2-433F-9C14-63957896A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65" y="1397227"/>
            <a:ext cx="5007535" cy="375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22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F0CC-F2B4-CE43-B11B-B7194E21FC8C}"/>
              </a:ext>
            </a:extLst>
          </p:cNvPr>
          <p:cNvSpPr txBox="1">
            <a:spLocks/>
          </p:cNvSpPr>
          <p:nvPr/>
        </p:nvSpPr>
        <p:spPr>
          <a:xfrm>
            <a:off x="2462269" y="933794"/>
            <a:ext cx="7267462" cy="10584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650" y="413327"/>
            <a:ext cx="7886700" cy="87606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Mental Health Ambassadors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52B82DB-4587-BC41-B89A-75565CA65EEA}"/>
              </a:ext>
            </a:extLst>
          </p:cNvPr>
          <p:cNvSpPr txBox="1">
            <a:spLocks/>
          </p:cNvSpPr>
          <p:nvPr/>
        </p:nvSpPr>
        <p:spPr>
          <a:xfrm>
            <a:off x="2152650" y="9337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98584B-6CA8-6844-8ED4-9A8A24D9D23D}"/>
              </a:ext>
            </a:extLst>
          </p:cNvPr>
          <p:cNvSpPr txBox="1">
            <a:spLocks/>
          </p:cNvSpPr>
          <p:nvPr/>
        </p:nvSpPr>
        <p:spPr>
          <a:xfrm>
            <a:off x="2305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216A0A-1C5F-90BE-5DB4-4378EED367F2}"/>
              </a:ext>
            </a:extLst>
          </p:cNvPr>
          <p:cNvSpPr txBox="1"/>
          <p:nvPr/>
        </p:nvSpPr>
        <p:spPr>
          <a:xfrm>
            <a:off x="1632857" y="1666447"/>
            <a:ext cx="87614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Trained to SCQF Level 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15 pupils (S4)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To support other young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First point of contact- alternative option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1F5969-734E-4F63-84EF-86A0A5237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27" y="1301770"/>
            <a:ext cx="4395831" cy="32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94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BFECF07C6B744BBF18CC0AF9F6F1B8" ma:contentTypeVersion="12" ma:contentTypeDescription="Create a new document." ma:contentTypeScope="" ma:versionID="d6489351ae64ced7a5fadf15f1e4bd8f">
  <xsd:schema xmlns:xsd="http://www.w3.org/2001/XMLSchema" xmlns:xs="http://www.w3.org/2001/XMLSchema" xmlns:p="http://schemas.microsoft.com/office/2006/metadata/properties" xmlns:ns3="a0f8356d-fc1f-4d81-875d-75d96b11dcaf" xmlns:ns4="1130f266-ac5e-4cc8-868e-3b6b6f09ab93" targetNamespace="http://schemas.microsoft.com/office/2006/metadata/properties" ma:root="true" ma:fieldsID="a33c2d03782916ed7d334f81c7924fac" ns3:_="" ns4:_="">
    <xsd:import namespace="a0f8356d-fc1f-4d81-875d-75d96b11dcaf"/>
    <xsd:import namespace="1130f266-ac5e-4cc8-868e-3b6b6f09ab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8356d-fc1f-4d81-875d-75d96b11dc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0f266-ac5e-4cc8-868e-3b6b6f09ab9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06D8C8-F832-490B-BBC6-04EF9768C8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3A5B28-D545-4590-9BBC-7E30938D157A}">
  <ds:schemaRefs>
    <ds:schemaRef ds:uri="http://schemas.microsoft.com/office/2006/documentManagement/types"/>
    <ds:schemaRef ds:uri="http://schemas.openxmlformats.org/package/2006/metadata/core-properties"/>
    <ds:schemaRef ds:uri="1130f266-ac5e-4cc8-868e-3b6b6f09ab93"/>
    <ds:schemaRef ds:uri="http://purl.org/dc/elements/1.1/"/>
    <ds:schemaRef ds:uri="http://www.w3.org/XML/1998/namespace"/>
    <ds:schemaRef ds:uri="http://schemas.microsoft.com/office/2006/metadata/properties"/>
    <ds:schemaRef ds:uri="a0f8356d-fc1f-4d81-875d-75d96b11dcaf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C36906-9194-410F-AEB6-395A0966BD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f8356d-fc1f-4d81-875d-75d96b11dcaf"/>
    <ds:schemaRef ds:uri="1130f266-ac5e-4cc8-868e-3b6b6f09ab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375</Words>
  <Application>Microsoft Office PowerPoint</Application>
  <PresentationFormat>Widescreen</PresentationFormat>
  <Paragraphs>140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Welcome </vt:lpstr>
      <vt:lpstr>Outline</vt:lpstr>
      <vt:lpstr>How to Support your Young Person</vt:lpstr>
      <vt:lpstr>How to Support your Young Person</vt:lpstr>
      <vt:lpstr>How to Support your Young Person</vt:lpstr>
      <vt:lpstr>What to say at home</vt:lpstr>
      <vt:lpstr>Support Services</vt:lpstr>
      <vt:lpstr>Support Services in School</vt:lpstr>
      <vt:lpstr>Mental Health Ambassadors</vt:lpstr>
      <vt:lpstr>Minds Matter</vt:lpstr>
      <vt:lpstr>Parent Learning and Connecting</vt:lpstr>
      <vt:lpstr>Clare Smith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Prescott</dc:creator>
  <cp:lastModifiedBy>NMiller (Smithycroft)</cp:lastModifiedBy>
  <cp:revision>15</cp:revision>
  <dcterms:created xsi:type="dcterms:W3CDTF">2022-09-10T09:13:57Z</dcterms:created>
  <dcterms:modified xsi:type="dcterms:W3CDTF">2022-10-07T09:35:01Z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0x0101002BBFECF07C6B744BBF18CC0AF9F6F1B8</vt:lpwstr>
  </property>
</Properties>
</file>