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1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slideLayouts/slideLayout37.xml" ContentType="application/vnd.openxmlformats-officedocument.presentationml.slideLayout+xml"/>
  <Override PartName="/ppt/theme/theme1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  <p:sldMasterId id="2147483676" r:id="rId3"/>
    <p:sldMasterId id="2147483698" r:id="rId4"/>
    <p:sldMasterId id="2147483703" r:id="rId5"/>
    <p:sldMasterId id="2147483681" r:id="rId6"/>
    <p:sldMasterId id="2147483683" r:id="rId7"/>
    <p:sldMasterId id="2147483688" r:id="rId8"/>
    <p:sldMasterId id="2147483693" r:id="rId9"/>
    <p:sldMasterId id="2147483708" r:id="rId10"/>
    <p:sldMasterId id="2147483713" r:id="rId11"/>
    <p:sldMasterId id="2147483718" r:id="rId12"/>
    <p:sldMasterId id="2147483723" r:id="rId13"/>
    <p:sldMasterId id="2147483728" r:id="rId14"/>
    <p:sldMasterId id="2147483730" r:id="rId15"/>
    <p:sldMasterId id="2147483735" r:id="rId16"/>
  </p:sldMasterIdLst>
  <p:sldIdLst>
    <p:sldId id="259" r:id="rId17"/>
    <p:sldId id="260" r:id="rId18"/>
    <p:sldId id="261" r:id="rId19"/>
    <p:sldId id="270" r:id="rId20"/>
    <p:sldId id="273" r:id="rId21"/>
    <p:sldId id="271" r:id="rId22"/>
    <p:sldId id="272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2"/>
    <p:restoredTop sz="95903"/>
  </p:normalViewPr>
  <p:slideViewPr>
    <p:cSldViewPr snapToGrid="0" snapToObjects="1">
      <p:cViewPr varScale="1">
        <p:scale>
          <a:sx n="76" d="100"/>
          <a:sy n="76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4313" y="630855"/>
            <a:ext cx="4669573" cy="2638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9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Lin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99713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Line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330330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0900" y="2330330"/>
            <a:ext cx="3332163" cy="3602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69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cke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615" y="630317"/>
            <a:ext cx="6030970" cy="25254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2613" y="3233854"/>
            <a:ext cx="6030971" cy="26985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555860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cket To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2798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3557239"/>
            <a:ext cx="6843370" cy="237520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2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526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cket To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1566964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cket Too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377167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cket Too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330330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0900" y="2330330"/>
            <a:ext cx="3332163" cy="3602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27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Pla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1165575"/>
            <a:ext cx="6843370" cy="2798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4092497"/>
            <a:ext cx="6843370" cy="237520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2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3010388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Pla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80873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86586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1573250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Plan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80873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86586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D92E4E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64808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Visi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4313" y="630855"/>
            <a:ext cx="4669573" cy="2638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4850" y="3268664"/>
            <a:ext cx="4668838" cy="89074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 i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Smithy subtitle</a:t>
            </a:r>
          </a:p>
        </p:txBody>
      </p:sp>
    </p:spTree>
    <p:extLst>
      <p:ext uri="{BB962C8B-B14F-4D97-AF65-F5344CB8AC3E}">
        <p14:creationId xmlns:p14="http://schemas.microsoft.com/office/powerpoint/2010/main" val="1607434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Plane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8" y="808736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8" y="2508749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CF2645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7153" y="2508749"/>
            <a:ext cx="3332163" cy="3602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28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Plane Sky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1165575"/>
            <a:ext cx="6843370" cy="2798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4092497"/>
            <a:ext cx="6843370" cy="237520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2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553064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Plane Sk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80873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86586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3153475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Plan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80873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86586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D92E4E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15399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Plane Sky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8" y="808736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8" y="2508749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CF2645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7153" y="2508749"/>
            <a:ext cx="3332163" cy="3602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61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nbo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719526"/>
            <a:ext cx="6843370" cy="2798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3646448"/>
            <a:ext cx="3600204" cy="237520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2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657397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nbow Clou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719526"/>
            <a:ext cx="6843370" cy="2798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8" y="3646448"/>
            <a:ext cx="6843369" cy="237520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2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4045243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nbow Clou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80873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86586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364368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nbow Clou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80873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86586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D92E4E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293776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nbow Cloud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8" y="808736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8" y="2508749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CF2645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7153" y="2508749"/>
            <a:ext cx="3332163" cy="3602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8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56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298576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oa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719526"/>
            <a:ext cx="6843370" cy="2798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8" y="3646448"/>
            <a:ext cx="6843369" cy="237520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2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1309835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oa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80873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86586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469569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oa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362688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419814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D92E4E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868686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oat Sky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719526"/>
            <a:ext cx="6843370" cy="2798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8" y="3646448"/>
            <a:ext cx="6843369" cy="237520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2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46107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oat Sk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80873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86586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2429314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oat Sky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9" y="362688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9" y="2419814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D92E4E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500861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oat Sky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68" y="808736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68" y="2508749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CF2645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7153" y="2508749"/>
            <a:ext cx="3332163" cy="3602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93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Visi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4313" y="630855"/>
            <a:ext cx="4669573" cy="2638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4850" y="3268664"/>
            <a:ext cx="4668838" cy="89074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 i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Smithy subtitle</a:t>
            </a:r>
          </a:p>
        </p:txBody>
      </p:sp>
    </p:spTree>
    <p:extLst>
      <p:ext uri="{BB962C8B-B14F-4D97-AF65-F5344CB8AC3E}">
        <p14:creationId xmlns:p14="http://schemas.microsoft.com/office/powerpoint/2010/main" val="3292230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56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2369599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105707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24881522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412762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330330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0900" y="2330330"/>
            <a:ext cx="3332163" cy="36021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25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56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1107172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3387225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277481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330330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0900" y="2330330"/>
            <a:ext cx="3332163" cy="36021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8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10451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Blue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44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330330"/>
            <a:ext cx="3421785" cy="3602119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FFC000"/>
              </a:buClr>
              <a:buSzPct val="100000"/>
              <a:buFont typeface="Wingdings" pitchFamily="2" charset="2"/>
              <a:buChar char="v"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bullet points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8EC5B-C7D9-8D4D-9E8C-FD0D130FB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0900" y="2330330"/>
            <a:ext cx="3332163" cy="36021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8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897946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955073"/>
            <a:ext cx="6843370" cy="198491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290705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Line Sky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897946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955073"/>
            <a:ext cx="6843370" cy="198491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139140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A535AC-9BC4-C041-A129-FEDFF925B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215" y="630317"/>
            <a:ext cx="6843370" cy="188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E5EB-1377-5E4A-8D93-A0FEF2FED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215" y="2687443"/>
            <a:ext cx="6843370" cy="3245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0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l">
              <a:buFontTx/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360213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2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3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4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.pn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4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4313" y="630855"/>
            <a:ext cx="4669573" cy="2638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9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700" y="678921"/>
            <a:ext cx="6845108" cy="2839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6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700" y="678921"/>
            <a:ext cx="6845108" cy="2839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9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700" y="678921"/>
            <a:ext cx="6845108" cy="2839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7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700" y="678921"/>
            <a:ext cx="6845108" cy="2839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8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4313" y="630855"/>
            <a:ext cx="4669573" cy="2638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0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446" y="630855"/>
            <a:ext cx="6845108" cy="18893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7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accent4">
              <a:lumMod val="60000"/>
              <a:lumOff val="40000"/>
            </a:schemeClr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446" y="630855"/>
            <a:ext cx="6845108" cy="18893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8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accent4">
              <a:lumMod val="60000"/>
              <a:lumOff val="40000"/>
            </a:schemeClr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4313" y="630855"/>
            <a:ext cx="4669573" cy="2638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446" y="630855"/>
            <a:ext cx="6845108" cy="18893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0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0" r:id="rId2"/>
    <p:sldLayoutId id="2147483678" r:id="rId3"/>
    <p:sldLayoutId id="2147483679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accent4">
              <a:lumMod val="60000"/>
              <a:lumOff val="40000"/>
            </a:schemeClr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446" y="898485"/>
            <a:ext cx="6845108" cy="18893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3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446" y="898485"/>
            <a:ext cx="6845108" cy="18893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8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2615" y="630855"/>
            <a:ext cx="6031938" cy="2524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0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446" y="589710"/>
            <a:ext cx="6845108" cy="2839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2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700" y="1124969"/>
            <a:ext cx="6845108" cy="2839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7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700" y="1124969"/>
            <a:ext cx="6845108" cy="2839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add a Smithy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6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bg1"/>
          </a:solidFill>
          <a:effectLst>
            <a:outerShdw blurRad="635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C2BD-6F31-104C-B38A-B5E3444F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S1 Information Evening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313E9-0F3D-3D47-AD27-0431DB3D56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6pm April 26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70072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15" y="724433"/>
            <a:ext cx="6843370" cy="953784"/>
          </a:xfrm>
        </p:spPr>
        <p:txBody>
          <a:bodyPr/>
          <a:lstStyle/>
          <a:p>
            <a:r>
              <a:rPr lang="en-GB" dirty="0"/>
              <a:t>This evening’s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0215" y="1678217"/>
            <a:ext cx="6843370" cy="4129407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Message from HT </a:t>
            </a:r>
          </a:p>
          <a:p>
            <a:r>
              <a:rPr lang="en-GB" dirty="0"/>
              <a:t>Key school Information</a:t>
            </a:r>
          </a:p>
          <a:p>
            <a:r>
              <a:rPr lang="en-GB" dirty="0"/>
              <a:t>Our Young people</a:t>
            </a:r>
          </a:p>
          <a:p>
            <a:r>
              <a:rPr lang="en-GB" dirty="0"/>
              <a:t>Pastoral Care and Pupil Support</a:t>
            </a:r>
          </a:p>
          <a:p>
            <a:r>
              <a:rPr lang="en-GB" dirty="0"/>
              <a:t>Enhanced Transition</a:t>
            </a:r>
          </a:p>
          <a:p>
            <a:r>
              <a:rPr lang="en-GB" dirty="0"/>
              <a:t>Uniform</a:t>
            </a:r>
          </a:p>
        </p:txBody>
      </p:sp>
    </p:spTree>
    <p:extLst>
      <p:ext uri="{BB962C8B-B14F-4D97-AF65-F5344CB8AC3E}">
        <p14:creationId xmlns:p14="http://schemas.microsoft.com/office/powerpoint/2010/main" val="277739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4BCB-3ECD-4E38-9A48-8AFBA3AE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68" y="1143387"/>
            <a:ext cx="7195295" cy="1503283"/>
          </a:xfrm>
        </p:spPr>
        <p:txBody>
          <a:bodyPr>
            <a:noAutofit/>
          </a:bodyPr>
          <a:lstStyle/>
          <a:p>
            <a:r>
              <a:rPr lang="en-GB" sz="6600" dirty="0"/>
              <a:t>The vision for our school community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E9F5D-3287-45A7-B5A7-F32AB0B13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0215" y="2900656"/>
            <a:ext cx="6843370" cy="3957344"/>
          </a:xfrm>
        </p:spPr>
        <p:txBody>
          <a:bodyPr/>
          <a:lstStyle/>
          <a:p>
            <a:pPr marL="457200" indent="-457200" algn="l">
              <a:buClr>
                <a:srgbClr val="FFC000"/>
              </a:buClr>
              <a:buFont typeface="Wingdings" pitchFamily="2" charset="2"/>
              <a:buChar char="v"/>
            </a:pPr>
            <a:r>
              <a:rPr lang="en-GB" dirty="0"/>
              <a:t>We belong - where everyone is welcome and welcomed.</a:t>
            </a:r>
          </a:p>
          <a:p>
            <a:pPr marL="457200" indent="-457200" algn="l">
              <a:buClr>
                <a:srgbClr val="FFC000"/>
              </a:buClr>
              <a:buFont typeface="Wingdings" pitchFamily="2" charset="2"/>
              <a:buChar char="v"/>
            </a:pPr>
            <a:r>
              <a:rPr lang="en-GB" dirty="0"/>
              <a:t>We learn  - where everyone in the community is always learning.</a:t>
            </a:r>
          </a:p>
          <a:p>
            <a:pPr marL="457200" indent="-457200" algn="l">
              <a:buClr>
                <a:srgbClr val="FFC000"/>
              </a:buClr>
              <a:buFont typeface="Wingdings" pitchFamily="2" charset="2"/>
              <a:buChar char="v"/>
            </a:pPr>
            <a:r>
              <a:rPr lang="en-GB" dirty="0"/>
              <a:t>We achieve - where everyone achieves the best they can.</a:t>
            </a:r>
          </a:p>
        </p:txBody>
      </p:sp>
    </p:spTree>
    <p:extLst>
      <p:ext uri="{BB962C8B-B14F-4D97-AF65-F5344CB8AC3E}">
        <p14:creationId xmlns:p14="http://schemas.microsoft.com/office/powerpoint/2010/main" val="215230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15" y="630317"/>
            <a:ext cx="6843370" cy="1387169"/>
          </a:xfrm>
        </p:spPr>
        <p:txBody>
          <a:bodyPr/>
          <a:lstStyle/>
          <a:p>
            <a:r>
              <a:rPr lang="en-GB" dirty="0"/>
              <a:t>About Smithycroft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0215" y="2300140"/>
            <a:ext cx="6843370" cy="3465041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GB" dirty="0"/>
              <a:t>Founded in 1967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/>
              <a:t>750 young people and increasing 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/>
              <a:t>Catchment 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/>
              <a:t>Positive destinations 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/>
              <a:t>Staff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/>
              <a:t>Visitor comments</a:t>
            </a:r>
          </a:p>
          <a:p>
            <a:pPr marL="457200" indent="-45720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07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15" y="630318"/>
            <a:ext cx="6843370" cy="1459740"/>
          </a:xfrm>
        </p:spPr>
        <p:txBody>
          <a:bodyPr/>
          <a:lstStyle/>
          <a:p>
            <a:r>
              <a:rPr lang="en-GB" dirty="0"/>
              <a:t>About Smithycroft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0215" y="2520176"/>
            <a:ext cx="6843370" cy="3245005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GB" dirty="0"/>
              <a:t>House system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/>
              <a:t>Extra curricular programme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/>
              <a:t>Rights respecting school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/>
              <a:t>LGBT charter mark</a:t>
            </a:r>
          </a:p>
          <a:p>
            <a:pPr marL="457200" indent="-457200" algn="ctr">
              <a:buFont typeface="Arial" charset="0"/>
              <a:buChar char="•"/>
            </a:pPr>
            <a:endParaRPr lang="en-GB" dirty="0"/>
          </a:p>
          <a:p>
            <a:pPr marL="457200" indent="-45720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12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15" y="630317"/>
            <a:ext cx="6843370" cy="1179629"/>
          </a:xfrm>
        </p:spPr>
        <p:txBody>
          <a:bodyPr>
            <a:normAutofit/>
          </a:bodyPr>
          <a:lstStyle/>
          <a:p>
            <a:r>
              <a:rPr lang="en-GB" dirty="0"/>
              <a:t>Our  Young People</a:t>
            </a:r>
          </a:p>
        </p:txBody>
      </p:sp>
    </p:spTree>
    <p:extLst>
      <p:ext uri="{BB962C8B-B14F-4D97-AF65-F5344CB8AC3E}">
        <p14:creationId xmlns:p14="http://schemas.microsoft.com/office/powerpoint/2010/main" val="159228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15" y="630317"/>
            <a:ext cx="6843370" cy="851011"/>
          </a:xfrm>
        </p:spPr>
        <p:txBody>
          <a:bodyPr/>
          <a:lstStyle/>
          <a:p>
            <a:r>
              <a:rPr lang="en-GB" dirty="0"/>
              <a:t>Pastoral 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0215" y="1618489"/>
            <a:ext cx="6843370" cy="431396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GB" dirty="0"/>
              <a:t>Laura </a:t>
            </a:r>
            <a:r>
              <a:rPr lang="en-GB" dirty="0" err="1"/>
              <a:t>Gray</a:t>
            </a:r>
            <a:r>
              <a:rPr lang="en-GB" dirty="0"/>
              <a:t> 1.1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/>
              <a:t>Jill Asher 1.2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/>
              <a:t>Dionne Bilbao 1.3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/>
              <a:t>Tricia Hughes 1.4 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/>
              <a:t>Craig Murphy 1.5 </a:t>
            </a:r>
          </a:p>
          <a:p>
            <a:pPr marL="457200" indent="-45720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Enhanced transition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GB" dirty="0"/>
              <a:t>Sarah Stobie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789263"/>
      </p:ext>
    </p:extLst>
  </p:cSld>
  <p:clrMapOvr>
    <a:masterClrMapping/>
  </p:clrMapOvr>
</p:sld>
</file>

<file path=ppt/theme/theme1.xml><?xml version="1.0" encoding="utf-8"?>
<a:theme xmlns:a="http://schemas.openxmlformats.org/drawingml/2006/main" name="Deep Blue Vis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Rainbow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ainbow Cloud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Yellow Boat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Yellow Boat Sky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Deep Blue Vision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Deep Blue Sk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Deep Blue Sk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ep Blue Vision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ep Blue Sk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ee Line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ree Line Sky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Rocket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Rocket Too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aper Plane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aper Plane Sky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120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Arial</vt:lpstr>
      <vt:lpstr>Calibri</vt:lpstr>
      <vt:lpstr>Wingdings</vt:lpstr>
      <vt:lpstr>Deep Blue Vision</vt:lpstr>
      <vt:lpstr>Deep Blue Vision 2</vt:lpstr>
      <vt:lpstr>Deep Blue Sky</vt:lpstr>
      <vt:lpstr>Tree Line Title</vt:lpstr>
      <vt:lpstr>Tree Line Sky Title</vt:lpstr>
      <vt:lpstr>Rocket Title</vt:lpstr>
      <vt:lpstr>Rocket Too Title</vt:lpstr>
      <vt:lpstr>Paper Plane Title</vt:lpstr>
      <vt:lpstr>Paper Plane Sky Title</vt:lpstr>
      <vt:lpstr>Rainbow Title</vt:lpstr>
      <vt:lpstr>Rainbow Cloud Title</vt:lpstr>
      <vt:lpstr>Yellow Boat Title</vt:lpstr>
      <vt:lpstr>Yellow Boat Sky Title</vt:lpstr>
      <vt:lpstr>1_Deep Blue Vision 2</vt:lpstr>
      <vt:lpstr>1_Deep Blue Sky</vt:lpstr>
      <vt:lpstr>2_Deep Blue Sky</vt:lpstr>
      <vt:lpstr>New S1 Information Evening</vt:lpstr>
      <vt:lpstr>This evening’s format</vt:lpstr>
      <vt:lpstr>The vision for our school community </vt:lpstr>
      <vt:lpstr>About Smithycroft</vt:lpstr>
      <vt:lpstr>About Smithycroft</vt:lpstr>
      <vt:lpstr>Our  Young People</vt:lpstr>
      <vt:lpstr>Pastoral Care</vt:lpstr>
      <vt:lpstr>Enhanced transition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Beggan</dc:creator>
  <cp:lastModifiedBy>SBrown</cp:lastModifiedBy>
  <cp:revision>65</cp:revision>
  <dcterms:created xsi:type="dcterms:W3CDTF">2021-02-15T16:53:58Z</dcterms:created>
  <dcterms:modified xsi:type="dcterms:W3CDTF">2021-06-02T07:18:27Z</dcterms:modified>
</cp:coreProperties>
</file>