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98" r:id="rId4"/>
    <p:sldMasterId id="2147483703" r:id="rId5"/>
    <p:sldMasterId id="2147483681" r:id="rId6"/>
    <p:sldMasterId id="2147483683" r:id="rId7"/>
    <p:sldMasterId id="2147483688" r:id="rId8"/>
    <p:sldMasterId id="2147483693" r:id="rId9"/>
    <p:sldMasterId id="2147483708" r:id="rId10"/>
    <p:sldMasterId id="2147483713" r:id="rId11"/>
    <p:sldMasterId id="2147483718" r:id="rId12"/>
    <p:sldMasterId id="2147483723" r:id="rId13"/>
    <p:sldMasterId id="2147483728" r:id="rId14"/>
    <p:sldMasterId id="2147483730" r:id="rId15"/>
    <p:sldMasterId id="2147483735" r:id="rId16"/>
  </p:sldMasterIdLst>
  <p:sldIdLst>
    <p:sldId id="297" r:id="rId17"/>
    <p:sldId id="290" r:id="rId18"/>
    <p:sldId id="275" r:id="rId19"/>
    <p:sldId id="284" r:id="rId20"/>
    <p:sldId id="285" r:id="rId21"/>
    <p:sldId id="286" r:id="rId22"/>
    <p:sldId id="287" r:id="rId23"/>
    <p:sldId id="305" r:id="rId24"/>
    <p:sldId id="310" r:id="rId25"/>
    <p:sldId id="307" r:id="rId26"/>
    <p:sldId id="308" r:id="rId27"/>
    <p:sldId id="311" r:id="rId28"/>
    <p:sldId id="309" r:id="rId29"/>
    <p:sldId id="312" r:id="rId30"/>
    <p:sldId id="314" r:id="rId31"/>
    <p:sldId id="315" r:id="rId32"/>
    <p:sldId id="306" r:id="rId33"/>
    <p:sldId id="298" r:id="rId34"/>
    <p:sldId id="300" r:id="rId35"/>
    <p:sldId id="299" r:id="rId36"/>
    <p:sldId id="301" r:id="rId37"/>
    <p:sldId id="303" r:id="rId38"/>
    <p:sldId id="302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/>
    <p:restoredTop sz="95903"/>
  </p:normalViewPr>
  <p:slideViewPr>
    <p:cSldViewPr snapToGrid="0" snapToObjects="1">
      <p:cViewPr varScale="1">
        <p:scale>
          <a:sx n="114" d="100"/>
          <a:sy n="114" d="100"/>
        </p:scale>
        <p:origin x="14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60213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99713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615" y="630317"/>
            <a:ext cx="6030970" cy="2525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2613" y="3233854"/>
            <a:ext cx="6030971" cy="26985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55586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3557239"/>
            <a:ext cx="6843370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526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56696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37716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2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1165575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4092497"/>
            <a:ext cx="6843370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301038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5732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Visi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4850" y="3268664"/>
            <a:ext cx="4668838" cy="89074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 i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Smithy subtitle</a:t>
            </a:r>
          </a:p>
        </p:txBody>
      </p:sp>
    </p:spTree>
    <p:extLst>
      <p:ext uri="{BB962C8B-B14F-4D97-AF65-F5344CB8AC3E}">
        <p14:creationId xmlns:p14="http://schemas.microsoft.com/office/powerpoint/2010/main" val="160743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64808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28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k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1165575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4092497"/>
            <a:ext cx="6843370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55306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k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15347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53990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ky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6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3646448"/>
            <a:ext cx="3600204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657397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3646448"/>
            <a:ext cx="6843369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045243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6436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2937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9857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83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3646448"/>
            <a:ext cx="6843369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309835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469569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362688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419814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868686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3646448"/>
            <a:ext cx="6843369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6107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2429314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362688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419814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500861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93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Visi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4850" y="3268664"/>
            <a:ext cx="4668838" cy="89074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 i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Smithy subtitle</a:t>
            </a:r>
          </a:p>
        </p:txBody>
      </p:sp>
    </p:spTree>
    <p:extLst>
      <p:ext uri="{BB962C8B-B14F-4D97-AF65-F5344CB8AC3E}">
        <p14:creationId xmlns:p14="http://schemas.microsoft.com/office/powerpoint/2010/main" val="3292230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36959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2488152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057076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12762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25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107172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387225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277481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9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per Pla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005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10451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cket To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30723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897946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955073"/>
            <a:ext cx="6843370" cy="19849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90705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Sk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897946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955073"/>
            <a:ext cx="6843370" cy="19849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39140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4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9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6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63085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accent4">
              <a:lumMod val="60000"/>
              <a:lumOff val="40000"/>
            </a:schemeClr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63085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accent4">
              <a:lumMod val="60000"/>
              <a:lumOff val="40000"/>
            </a:schemeClr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63085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0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78" r:id="rId3"/>
    <p:sldLayoutId id="2147483679" r:id="rId4"/>
    <p:sldLayoutId id="214748374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accent4">
              <a:lumMod val="60000"/>
              <a:lumOff val="40000"/>
            </a:schemeClr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89848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89848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2615" y="630855"/>
            <a:ext cx="6031938" cy="252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0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589710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1124969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1124969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6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C2BD-6F31-104C-B38A-B5E3444F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S1 Information Evening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313E9-0F3D-3D47-AD27-0431DB3D5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6pm May 17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03904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B4E3-875B-42D6-959C-E828E567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C9841-089B-4868-B29F-DFE50F96A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FF606-D488-448C-90AB-F9694E7E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45" y="0"/>
            <a:ext cx="48623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05861-47AE-48DB-8714-D7860A28D4F1}"/>
              </a:ext>
            </a:extLst>
          </p:cNvPr>
          <p:cNvSpPr txBox="1"/>
          <p:nvPr/>
        </p:nvSpPr>
        <p:spPr>
          <a:xfrm>
            <a:off x="202259" y="2087278"/>
            <a:ext cx="1938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Chloe </a:t>
            </a:r>
          </a:p>
          <a:p>
            <a:r>
              <a:rPr lang="en-GB" sz="3600" dirty="0" err="1">
                <a:solidFill>
                  <a:schemeClr val="bg1"/>
                </a:solidFill>
              </a:rPr>
              <a:t>Carntyne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76C8-2CE2-4CFF-A208-F39C17F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D7D0F-C56A-479B-88D2-9D1463BCE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172EE-7294-4BC2-98B4-FFD75D5C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00" y="0"/>
            <a:ext cx="49501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D996D-200F-4302-90D3-42A92E0BAA20}"/>
              </a:ext>
            </a:extLst>
          </p:cNvPr>
          <p:cNvSpPr txBox="1"/>
          <p:nvPr/>
        </p:nvSpPr>
        <p:spPr>
          <a:xfrm>
            <a:off x="227426" y="2087278"/>
            <a:ext cx="1601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</a:rPr>
              <a:t>Orlagh</a:t>
            </a:r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err="1">
                <a:solidFill>
                  <a:schemeClr val="bg1"/>
                </a:solidFill>
              </a:rPr>
              <a:t>Cranhill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4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CE8F-AED4-4DE2-A79F-E2730270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15" y="2157114"/>
            <a:ext cx="6843370" cy="1889859"/>
          </a:xfrm>
        </p:spPr>
        <p:txBody>
          <a:bodyPr>
            <a:normAutofit fontScale="90000"/>
          </a:bodyPr>
          <a:lstStyle/>
          <a:p>
            <a:r>
              <a:rPr lang="en-GB" dirty="0"/>
              <a:t>Winner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Keir Madden - Avenue End</a:t>
            </a:r>
          </a:p>
        </p:txBody>
      </p:sp>
    </p:spTree>
    <p:extLst>
      <p:ext uri="{BB962C8B-B14F-4D97-AF65-F5344CB8AC3E}">
        <p14:creationId xmlns:p14="http://schemas.microsoft.com/office/powerpoint/2010/main" val="156863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9604-1733-4564-B9C2-3F7181F2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E9717-08B4-44CE-93A5-9BA8258D5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51EF1-8CB6-496E-B47D-42709FAB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840"/>
            <a:ext cx="9144000" cy="64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6ECF-69F0-4B5C-BA69-ED069275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630317"/>
            <a:ext cx="7054018" cy="1889859"/>
          </a:xfrm>
        </p:spPr>
        <p:txBody>
          <a:bodyPr/>
          <a:lstStyle/>
          <a:p>
            <a:r>
              <a:rPr lang="en-GB" dirty="0"/>
              <a:t>Structure of the school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6C3C-5810-4286-9E82-B1C2E4D60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0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F91990-4DBB-45B9-A3E8-5B481C264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328" y="838899"/>
            <a:ext cx="6842125" cy="54123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Monday and Thursday:</a:t>
            </a:r>
          </a:p>
          <a:p>
            <a:r>
              <a:rPr lang="en-GB" sz="2400" dirty="0"/>
              <a:t>Reg        8.50 – 9.00</a:t>
            </a:r>
          </a:p>
          <a:p>
            <a:r>
              <a:rPr lang="en-GB" sz="2400" dirty="0"/>
              <a:t>P1           9.00 – 9.50</a:t>
            </a:r>
          </a:p>
          <a:p>
            <a:r>
              <a:rPr lang="en-GB" sz="2400" dirty="0"/>
              <a:t>P2           9.50 – 10.40</a:t>
            </a:r>
          </a:p>
          <a:p>
            <a:r>
              <a:rPr lang="en-GB" sz="2400" dirty="0"/>
              <a:t>Int          10.40 – 10.55</a:t>
            </a:r>
          </a:p>
          <a:p>
            <a:r>
              <a:rPr lang="en-GB" sz="2400" dirty="0"/>
              <a:t>P3           10.55 – 11.45</a:t>
            </a:r>
          </a:p>
          <a:p>
            <a:r>
              <a:rPr lang="en-GB" sz="2400" dirty="0"/>
              <a:t>P4           11.45 – 12.35</a:t>
            </a:r>
          </a:p>
          <a:p>
            <a:r>
              <a:rPr lang="en-GB" sz="2400" dirty="0"/>
              <a:t>P5           12.35 – 1.25</a:t>
            </a:r>
          </a:p>
          <a:p>
            <a:r>
              <a:rPr lang="en-GB" sz="2400" dirty="0"/>
              <a:t>Lunch    1.25 – 2.10</a:t>
            </a:r>
          </a:p>
          <a:p>
            <a:r>
              <a:rPr lang="en-GB" sz="2400" dirty="0"/>
              <a:t>P6           2.10 – 3.00</a:t>
            </a:r>
          </a:p>
          <a:p>
            <a:r>
              <a:rPr lang="en-GB" sz="2400" dirty="0"/>
              <a:t>P7           3.00 – 3.50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6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F91990-4DBB-45B9-A3E8-5B481C264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328" y="838899"/>
            <a:ext cx="6842125" cy="54123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Tuesday, Wednesday and Thursday:</a:t>
            </a:r>
          </a:p>
          <a:p>
            <a:r>
              <a:rPr lang="en-GB" sz="2400" dirty="0"/>
              <a:t>Reg        8.50 – 9.00</a:t>
            </a:r>
          </a:p>
          <a:p>
            <a:r>
              <a:rPr lang="en-GB" sz="2400" dirty="0"/>
              <a:t>P1           9.00 – 9.50</a:t>
            </a:r>
          </a:p>
          <a:p>
            <a:r>
              <a:rPr lang="en-GB" sz="2400" dirty="0"/>
              <a:t>P2           9.50 – 10.40</a:t>
            </a:r>
          </a:p>
          <a:p>
            <a:r>
              <a:rPr lang="en-GB" sz="2400" dirty="0"/>
              <a:t>Int          10.40 – 10.55</a:t>
            </a:r>
          </a:p>
          <a:p>
            <a:r>
              <a:rPr lang="en-GB" sz="2400" dirty="0"/>
              <a:t>P3           10.55 – 11.45</a:t>
            </a:r>
          </a:p>
          <a:p>
            <a:r>
              <a:rPr lang="en-GB" sz="2400" dirty="0"/>
              <a:t>P4           11.45 – 12.35</a:t>
            </a:r>
          </a:p>
          <a:p>
            <a:r>
              <a:rPr lang="en-GB" sz="2400" dirty="0"/>
              <a:t>Lunch    12.35 – 1.20</a:t>
            </a:r>
          </a:p>
          <a:p>
            <a:r>
              <a:rPr lang="en-GB" sz="2400" dirty="0"/>
              <a:t>P5           1.20 – 2.10</a:t>
            </a:r>
          </a:p>
          <a:p>
            <a:r>
              <a:rPr lang="en-GB" sz="2400" dirty="0"/>
              <a:t>P6           2.10 – 3.00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5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8DF1-6CC8-4885-8922-BFF75DDF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‘We learn’ – The Curriculum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E8395-23F8-47BA-B4B0-BFDD2681D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89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630317"/>
            <a:ext cx="6843370" cy="1172725"/>
          </a:xfrm>
        </p:spPr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2004863"/>
            <a:ext cx="6843370" cy="3245005"/>
          </a:xfrm>
        </p:spPr>
        <p:txBody>
          <a:bodyPr/>
          <a:lstStyle/>
          <a:p>
            <a:r>
              <a:rPr lang="en-GB" dirty="0"/>
              <a:t>S1/S2 BGE</a:t>
            </a:r>
          </a:p>
          <a:p>
            <a:r>
              <a:rPr lang="en-GB" dirty="0"/>
              <a:t>Wide range of subjects</a:t>
            </a:r>
          </a:p>
          <a:p>
            <a:r>
              <a:rPr lang="en-GB" dirty="0"/>
              <a:t>Practical subjects</a:t>
            </a:r>
          </a:p>
          <a:p>
            <a:r>
              <a:rPr lang="en-GB" dirty="0"/>
              <a:t>Tracking and reporting</a:t>
            </a:r>
          </a:p>
          <a:p>
            <a:r>
              <a:rPr lang="en-GB" dirty="0"/>
              <a:t>Parents evenings</a:t>
            </a:r>
          </a:p>
          <a:p>
            <a:r>
              <a:rPr lang="en-GB" dirty="0"/>
              <a:t>Timetable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78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1426" y="1064940"/>
            <a:ext cx="6843370" cy="3245005"/>
          </a:xfrm>
        </p:spPr>
        <p:txBody>
          <a:bodyPr/>
          <a:lstStyle/>
          <a:p>
            <a:r>
              <a:rPr lang="en-GB" dirty="0"/>
              <a:t>4 x English</a:t>
            </a:r>
          </a:p>
          <a:p>
            <a:r>
              <a:rPr lang="en-GB" dirty="0"/>
              <a:t>4 x Maths </a:t>
            </a:r>
          </a:p>
          <a:p>
            <a:r>
              <a:rPr lang="en-GB" dirty="0"/>
              <a:t>3 x French</a:t>
            </a:r>
          </a:p>
          <a:p>
            <a:r>
              <a:rPr lang="en-GB" dirty="0"/>
              <a:t>3 x Social subjects</a:t>
            </a:r>
          </a:p>
          <a:p>
            <a:r>
              <a:rPr lang="en-GB" dirty="0"/>
              <a:t>3 x Science </a:t>
            </a:r>
          </a:p>
          <a:p>
            <a:r>
              <a:rPr lang="en-GB" dirty="0"/>
              <a:t>2 x PE</a:t>
            </a:r>
          </a:p>
          <a:p>
            <a:r>
              <a:rPr lang="en-GB" dirty="0"/>
              <a:t>2 x Art </a:t>
            </a:r>
          </a:p>
          <a:p>
            <a:r>
              <a:rPr lang="en-GB" dirty="0"/>
              <a:t>2 x Music</a:t>
            </a:r>
          </a:p>
          <a:p>
            <a:r>
              <a:rPr lang="en-GB" dirty="0"/>
              <a:t>2 x Technological Studies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8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69" y="808737"/>
            <a:ext cx="6843370" cy="1102359"/>
          </a:xfrm>
        </p:spPr>
        <p:txBody>
          <a:bodyPr/>
          <a:lstStyle/>
          <a:p>
            <a:r>
              <a:rPr lang="en-GB" dirty="0"/>
              <a:t>This evening’s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9349" y="2170919"/>
            <a:ext cx="6843370" cy="3245005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GB" dirty="0">
                <a:solidFill>
                  <a:schemeClr val="bg1"/>
                </a:solidFill>
              </a:rPr>
              <a:t>Uniform 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bg1"/>
                </a:solidFill>
              </a:rPr>
              <a:t>#</a:t>
            </a:r>
            <a:r>
              <a:rPr lang="en-GB" dirty="0" err="1">
                <a:solidFill>
                  <a:schemeClr val="bg1"/>
                </a:solidFill>
              </a:rPr>
              <a:t>Getreadyforsmithy</a:t>
            </a:r>
            <a:endParaRPr lang="en-GB" dirty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bg1"/>
                </a:solidFill>
              </a:rPr>
              <a:t>Structure of the school day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bg1"/>
                </a:solidFill>
              </a:rPr>
              <a:t>Curriculum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bg1"/>
                </a:solidFill>
              </a:rPr>
              <a:t>School meals</a:t>
            </a:r>
          </a:p>
          <a:p>
            <a:pPr>
              <a:buClr>
                <a:srgbClr val="FFC000"/>
              </a:buClr>
            </a:pPr>
            <a:r>
              <a:rPr lang="en-GB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245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21721" r="18777" b="23771"/>
          <a:stretch/>
        </p:blipFill>
        <p:spPr bwMode="auto">
          <a:xfrm>
            <a:off x="0" y="630317"/>
            <a:ext cx="9144000" cy="53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4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630318"/>
            <a:ext cx="6843370" cy="1104214"/>
          </a:xfrm>
        </p:spPr>
        <p:txBody>
          <a:bodyPr/>
          <a:lstStyle/>
          <a:p>
            <a:r>
              <a:rPr lang="en-GB" dirty="0"/>
              <a:t>School meals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84227" y="2187822"/>
            <a:ext cx="6843370" cy="3245005"/>
          </a:xfrm>
        </p:spPr>
        <p:txBody>
          <a:bodyPr/>
          <a:lstStyle/>
          <a:p>
            <a:r>
              <a:rPr lang="en-GB" dirty="0"/>
              <a:t>Cashless system – Parent Pay on the way </a:t>
            </a:r>
          </a:p>
          <a:p>
            <a:r>
              <a:rPr lang="en-GB" dirty="0"/>
              <a:t>Range of healthy options</a:t>
            </a:r>
          </a:p>
          <a:p>
            <a:r>
              <a:rPr lang="en-GB" dirty="0"/>
              <a:t>Interval and lunch options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04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Call the school office on 0141 582 0220</a:t>
            </a:r>
          </a:p>
          <a:p>
            <a:r>
              <a:rPr lang="en-GB" dirty="0"/>
              <a:t>Email – Headteacher@smithycroft-sec.sch.uk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1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J12 transition videos and booklet </a:t>
            </a:r>
          </a:p>
          <a:p>
            <a:r>
              <a:rPr lang="en-GB" dirty="0"/>
              <a:t>“About me task” in P7 classes</a:t>
            </a:r>
          </a:p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and 16</a:t>
            </a:r>
            <a:r>
              <a:rPr lang="en-GB" baseline="30000" dirty="0"/>
              <a:t>th</a:t>
            </a:r>
            <a:r>
              <a:rPr lang="en-GB" dirty="0"/>
              <a:t> of June – Activity afternoons</a:t>
            </a:r>
          </a:p>
          <a:p>
            <a:r>
              <a:rPr lang="en-GB" dirty="0"/>
              <a:t>Induction visit to Smithycroft by P7 pupils – hopefully week beginning 21</a:t>
            </a:r>
            <a:r>
              <a:rPr lang="en-GB" baseline="30000" dirty="0"/>
              <a:t>st</a:t>
            </a:r>
            <a:r>
              <a:rPr lang="en-GB" dirty="0"/>
              <a:t> June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5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Thank you 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look forward to meeting you all in person when we can</a:t>
            </a:r>
          </a:p>
        </p:txBody>
      </p:sp>
    </p:spTree>
    <p:extLst>
      <p:ext uri="{BB962C8B-B14F-4D97-AF65-F5344CB8AC3E}">
        <p14:creationId xmlns:p14="http://schemas.microsoft.com/office/powerpoint/2010/main" val="33898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‘We Belong’ - Uniform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dirty="0"/>
              <a:t>Julie Thompson – school support officer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30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946566"/>
            <a:ext cx="6843370" cy="4612986"/>
          </a:xfrm>
        </p:spPr>
        <p:txBody>
          <a:bodyPr/>
          <a:lstStyle/>
          <a:p>
            <a:r>
              <a:rPr lang="en-GB" b="1" dirty="0"/>
              <a:t>Our Compulsory Uniform: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Blazer		£34.00 / £38.00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Tie			£4.00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All of our new S1 pupils will be gifted their school tie by our Parent Council.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White school shirt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Black shoes (all black with no colour whatsoever)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Black trousers or black skirt of an appropriate 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7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0"/>
          </p:nvPr>
        </p:nvSpPr>
        <p:spPr>
          <a:xfrm>
            <a:off x="1150215" y="818756"/>
            <a:ext cx="6843370" cy="3245005"/>
          </a:xfrm>
        </p:spPr>
        <p:txBody>
          <a:bodyPr/>
          <a:lstStyle/>
          <a:p>
            <a:r>
              <a:rPr lang="en-GB" b="1" dirty="0"/>
              <a:t>Compulsory PE Kit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PE Top (house colour) £10.00 / £11.00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Black shorts, jogging trousers or leggings</a:t>
            </a:r>
          </a:p>
          <a:p>
            <a:endParaRPr lang="en-GB" dirty="0"/>
          </a:p>
          <a:p>
            <a:r>
              <a:rPr lang="en-GB" b="1" dirty="0"/>
              <a:t>Optional: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Smithycroft Hoodie £16.50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Smithycroft</a:t>
            </a:r>
            <a:r>
              <a:rPr lang="en-GB" dirty="0"/>
              <a:t> </a:t>
            </a:r>
            <a:r>
              <a:rPr lang="en-GB" dirty="0" err="1"/>
              <a:t>Zoodie</a:t>
            </a:r>
            <a:r>
              <a:rPr lang="en-GB" dirty="0"/>
              <a:t>  £18.50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Smithycroft PE leggings with logo   £17.00</a:t>
            </a:r>
          </a:p>
          <a:p>
            <a:r>
              <a:rPr lang="en-GB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5828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805889"/>
            <a:ext cx="6843370" cy="3245005"/>
          </a:xfrm>
        </p:spPr>
        <p:txBody>
          <a:bodyPr/>
          <a:lstStyle/>
          <a:p>
            <a:r>
              <a:rPr lang="en-GB" b="1" u="sng" dirty="0"/>
              <a:t>Blazers / PE Tops / Hoodies / </a:t>
            </a:r>
            <a:r>
              <a:rPr lang="en-GB" b="1" u="sng" dirty="0" err="1"/>
              <a:t>Zoodies</a:t>
            </a:r>
            <a:r>
              <a:rPr lang="en-GB" b="1" u="sng" dirty="0"/>
              <a:t>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Our blazer supplier </a:t>
            </a:r>
            <a:r>
              <a:rPr lang="en-GB" dirty="0" err="1"/>
              <a:t>Logoxpres</a:t>
            </a:r>
            <a:r>
              <a:rPr lang="en-GB" dirty="0"/>
              <a:t> Ltd (Stirling) offer an on-line ordering service for all of our logoed uniform.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They also have a comprehensive sizing guide on their website to allow you to order the correct size blazer for your young person.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you have any difficulties ordering uniform please get in touch with our school office and we will </a:t>
            </a:r>
            <a:r>
              <a:rPr lang="en-GB" b="1" dirty="0"/>
              <a:t>try to help.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1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823474"/>
            <a:ext cx="6843370" cy="3245005"/>
          </a:xfrm>
        </p:spPr>
        <p:txBody>
          <a:bodyPr/>
          <a:lstStyle/>
          <a:p>
            <a:r>
              <a:rPr lang="en-GB" b="1" u="sng" dirty="0"/>
              <a:t>PE Top: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This year by way of welcoming our new S1 pupils to Smithycroft Secondary we will be gifting all of them their PE top.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you would like to order additional tops you can do so by using the </a:t>
            </a:r>
            <a:r>
              <a:rPr lang="en-GB" dirty="0" err="1"/>
              <a:t>Logoxpres-Schoolwear</a:t>
            </a:r>
            <a:r>
              <a:rPr lang="en-GB" dirty="0"/>
              <a:t> website.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Remember you need to wait to find out your child’s class as our PE tops are linked to our House system.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52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</a:t>
            </a:r>
            <a:r>
              <a:rPr lang="en-GB" dirty="0" err="1"/>
              <a:t>Getreadyforsmithy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We have had lots of wonderful entries from P7’s across our associated primaries and tonight we would like to announce the results.</a:t>
            </a:r>
          </a:p>
          <a:p>
            <a:r>
              <a:rPr lang="en-GB" dirty="0"/>
              <a:t>Entries were judged by familiar faces across our school community including cleaners, kitchen staff, office staff and teaching staff.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45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3B16-DA77-4E96-A397-5FCA9EB7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CD8ED-3E8A-41BC-A315-F99EDC708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97484-6EF3-4012-BD8E-0DBFF88B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8794"/>
      </p:ext>
    </p:extLst>
  </p:cSld>
  <p:clrMapOvr>
    <a:masterClrMapping/>
  </p:clrMapOvr>
</p:sld>
</file>

<file path=ppt/theme/theme1.xml><?xml version="1.0" encoding="utf-8"?>
<a:theme xmlns:a="http://schemas.openxmlformats.org/drawingml/2006/main" name="Deep Blue Vis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ainbow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ainbow Cloud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Yellow Boat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Yellow Boat Sky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Deep Blue Vision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Deep Blue Sk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Deep Blue Sk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ep Blue Vision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ep Blue Sk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e Line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e Line Sky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ocket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ocket Too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aper Plane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per Plane Sky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757</Words>
  <Application>Microsoft Office PowerPoint</Application>
  <PresentationFormat>On-screen Show (4:3)</PresentationFormat>
  <Paragraphs>96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Calibri</vt:lpstr>
      <vt:lpstr>Wingdings</vt:lpstr>
      <vt:lpstr>Deep Blue Vision</vt:lpstr>
      <vt:lpstr>Deep Blue Vision 2</vt:lpstr>
      <vt:lpstr>Deep Blue Sky</vt:lpstr>
      <vt:lpstr>Tree Line Title</vt:lpstr>
      <vt:lpstr>Tree Line Sky Title</vt:lpstr>
      <vt:lpstr>Rocket Title</vt:lpstr>
      <vt:lpstr>Rocket Too Title</vt:lpstr>
      <vt:lpstr>Paper Plane Title</vt:lpstr>
      <vt:lpstr>Paper Plane Sky Title</vt:lpstr>
      <vt:lpstr>Rainbow Title</vt:lpstr>
      <vt:lpstr>Rainbow Cloud Title</vt:lpstr>
      <vt:lpstr>Yellow Boat Title</vt:lpstr>
      <vt:lpstr>Yellow Boat Sky Title</vt:lpstr>
      <vt:lpstr>1_Deep Blue Vision 2</vt:lpstr>
      <vt:lpstr>1_Deep Blue Sky</vt:lpstr>
      <vt:lpstr>2_Deep Blue Sky</vt:lpstr>
      <vt:lpstr>New S1 Information Evening</vt:lpstr>
      <vt:lpstr>This evening’s format</vt:lpstr>
      <vt:lpstr>‘We Belong’ - Uniform  </vt:lpstr>
      <vt:lpstr>PowerPoint Presentation</vt:lpstr>
      <vt:lpstr>PowerPoint Presentation</vt:lpstr>
      <vt:lpstr>PowerPoint Presentation</vt:lpstr>
      <vt:lpstr>PowerPoint Presentation</vt:lpstr>
      <vt:lpstr>#Getreadyforsmithy</vt:lpstr>
      <vt:lpstr>PowerPoint Presentation</vt:lpstr>
      <vt:lpstr>PowerPoint Presentation</vt:lpstr>
      <vt:lpstr>PowerPoint Presentation</vt:lpstr>
      <vt:lpstr>Winner    Keir Madden - Avenue End</vt:lpstr>
      <vt:lpstr>PowerPoint Presentation</vt:lpstr>
      <vt:lpstr>Structure of the school day</vt:lpstr>
      <vt:lpstr>PowerPoint Presentation</vt:lpstr>
      <vt:lpstr>PowerPoint Presentation</vt:lpstr>
      <vt:lpstr>‘We learn’ – The Curriculum </vt:lpstr>
      <vt:lpstr>Curriculum</vt:lpstr>
      <vt:lpstr>PowerPoint Presentation</vt:lpstr>
      <vt:lpstr>PowerPoint Presentation</vt:lpstr>
      <vt:lpstr>School meals </vt:lpstr>
      <vt:lpstr>Questions</vt:lpstr>
      <vt:lpstr>Next steps</vt:lpstr>
      <vt:lpstr> 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Beggan</dc:creator>
  <cp:lastModifiedBy>SBrown</cp:lastModifiedBy>
  <cp:revision>65</cp:revision>
  <dcterms:created xsi:type="dcterms:W3CDTF">2021-02-15T16:53:58Z</dcterms:created>
  <dcterms:modified xsi:type="dcterms:W3CDTF">2021-05-17T16:26:03Z</dcterms:modified>
</cp:coreProperties>
</file>