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801600" cy="9601200" type="A3"/>
  <p:notesSz cx="6858000" cy="9144000"/>
  <p:defaultTextStyle>
    <a:defPPr>
      <a:defRPr lang="en-US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062" y="-84"/>
      </p:cViewPr>
      <p:guideLst>
        <p:guide orient="horz" pos="3024"/>
        <p:guide pos="403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34ED5-9ED1-4BF3-B080-D1A7A89D5CFB}" type="datetimeFigureOut">
              <a:rPr lang="en-GB" smtClean="0"/>
              <a:pPr/>
              <a:t>18/03/2020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B0106-4C60-4241-8ACF-FAD46B2ACE2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34ED5-9ED1-4BF3-B080-D1A7A89D5CFB}" type="datetimeFigureOut">
              <a:rPr lang="en-GB" smtClean="0"/>
              <a:pPr/>
              <a:t>18/03/2020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B0106-4C60-4241-8ACF-FAD46B2ACE2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994959" y="537845"/>
            <a:ext cx="4031615" cy="1147032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5668" y="537845"/>
            <a:ext cx="11885930" cy="1147032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34ED5-9ED1-4BF3-B080-D1A7A89D5CFB}" type="datetimeFigureOut">
              <a:rPr lang="en-GB" smtClean="0"/>
              <a:pPr/>
              <a:t>18/03/2020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B0106-4C60-4241-8ACF-FAD46B2ACE2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34ED5-9ED1-4BF3-B080-D1A7A89D5CFB}" type="datetimeFigureOut">
              <a:rPr lang="en-GB" smtClean="0"/>
              <a:pPr/>
              <a:t>18/03/2020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B0106-4C60-4241-8ACF-FAD46B2ACE2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34ED5-9ED1-4BF3-B080-D1A7A89D5CFB}" type="datetimeFigureOut">
              <a:rPr lang="en-GB" smtClean="0"/>
              <a:pPr/>
              <a:t>18/03/2020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B0106-4C60-4241-8ACF-FAD46B2ACE2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5669" y="3135948"/>
            <a:ext cx="7958772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67800" y="3135948"/>
            <a:ext cx="7958773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34ED5-9ED1-4BF3-B080-D1A7A89D5CFB}" type="datetimeFigureOut">
              <a:rPr lang="en-GB" smtClean="0"/>
              <a:pPr/>
              <a:t>18/03/2020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B0106-4C60-4241-8ACF-FAD46B2ACE2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34ED5-9ED1-4BF3-B080-D1A7A89D5CFB}" type="datetimeFigureOut">
              <a:rPr lang="en-GB" smtClean="0"/>
              <a:pPr/>
              <a:t>18/03/2020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B0106-4C60-4241-8ACF-FAD46B2ACE2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34ED5-9ED1-4BF3-B080-D1A7A89D5CFB}" type="datetimeFigureOut">
              <a:rPr lang="en-GB" smtClean="0"/>
              <a:pPr/>
              <a:t>18/03/2020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B0106-4C60-4241-8ACF-FAD46B2ACE2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34ED5-9ED1-4BF3-B080-D1A7A89D5CFB}" type="datetimeFigureOut">
              <a:rPr lang="en-GB" smtClean="0"/>
              <a:pPr/>
              <a:t>18/03/2020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B0106-4C60-4241-8ACF-FAD46B2ACE2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34ED5-9ED1-4BF3-B080-D1A7A89D5CFB}" type="datetimeFigureOut">
              <a:rPr lang="en-GB" smtClean="0"/>
              <a:pPr/>
              <a:t>18/03/2020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B0106-4C60-4241-8ACF-FAD46B2ACE2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34ED5-9ED1-4BF3-B080-D1A7A89D5CFB}" type="datetimeFigureOut">
              <a:rPr lang="en-GB" smtClean="0"/>
              <a:pPr/>
              <a:t>18/03/2020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B0106-4C60-4241-8ACF-FAD46B2ACE2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34ED5-9ED1-4BF3-B080-D1A7A89D5CFB}" type="datetimeFigureOut">
              <a:rPr lang="en-GB" smtClean="0"/>
              <a:pPr/>
              <a:t>18/03/2020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B0106-4C60-4241-8ACF-FAD46B2ACE2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1288232" y="552128"/>
            <a:ext cx="10092969" cy="7344816"/>
            <a:chOff x="1288232" y="1416224"/>
            <a:chExt cx="10092969" cy="7344816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EDEDD6"/>
                </a:clrFrom>
                <a:clrTo>
                  <a:srgbClr val="EDEDD6">
                    <a:alpha val="0"/>
                  </a:srgbClr>
                </a:clrTo>
              </a:clrChange>
            </a:blip>
            <a:srcRect l="25332" t="19687" r="7929" b="18101"/>
            <a:stretch>
              <a:fillRect/>
            </a:stretch>
          </p:blipFill>
          <p:spPr bwMode="auto">
            <a:xfrm>
              <a:off x="1288232" y="1416224"/>
              <a:ext cx="10092969" cy="70561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Oval 4"/>
            <p:cNvSpPr/>
            <p:nvPr/>
          </p:nvSpPr>
          <p:spPr>
            <a:xfrm>
              <a:off x="5637288" y="7450608"/>
              <a:ext cx="936104" cy="216024"/>
            </a:xfrm>
            <a:prstGeom prst="ellipse">
              <a:avLst/>
            </a:prstGeom>
            <a:no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 rot="5400000" flipH="1" flipV="1">
              <a:off x="5212668" y="8004956"/>
              <a:ext cx="1080120" cy="432048"/>
            </a:xfrm>
            <a:prstGeom prst="straightConnector1">
              <a:avLst/>
            </a:prstGeom>
            <a:ln w="381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7984976" y="7436320"/>
              <a:ext cx="2304256" cy="216024"/>
            </a:xfrm>
            <a:prstGeom prst="ellipse">
              <a:avLst/>
            </a:prstGeom>
            <a:no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Oval 10"/>
            <p:cNvSpPr/>
            <p:nvPr/>
          </p:nvSpPr>
          <p:spPr>
            <a:xfrm>
              <a:off x="2656384" y="7464896"/>
              <a:ext cx="1224136" cy="216024"/>
            </a:xfrm>
            <a:prstGeom prst="ellipse">
              <a:avLst/>
            </a:prstGeom>
            <a:no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Oval 11"/>
            <p:cNvSpPr/>
            <p:nvPr/>
          </p:nvSpPr>
          <p:spPr>
            <a:xfrm>
              <a:off x="5667000" y="3835920"/>
              <a:ext cx="936104" cy="216024"/>
            </a:xfrm>
            <a:prstGeom prst="ellipse">
              <a:avLst/>
            </a:prstGeom>
            <a:no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2800400" y="7968952"/>
            <a:ext cx="5976664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LABEL</a:t>
            </a:r>
            <a:r>
              <a:rPr lang="en-GB" b="1" dirty="0" smtClean="0"/>
              <a:t> </a:t>
            </a:r>
          </a:p>
          <a:p>
            <a:r>
              <a:rPr lang="en-GB" sz="2000" dirty="0" smtClean="0"/>
              <a:t>Each of your views should be labelled appropriately. Each label should be in capital letters and should be centred under each view. </a:t>
            </a:r>
            <a:endParaRPr lang="en-GB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EDEDD6"/>
              </a:clrFrom>
              <a:clrTo>
                <a:srgbClr val="EDEDD6">
                  <a:alpha val="0"/>
                </a:srgbClr>
              </a:clrTo>
            </a:clrChange>
          </a:blip>
          <a:srcRect l="25332" t="19687" r="7929" b="18101"/>
          <a:stretch>
            <a:fillRect/>
          </a:stretch>
        </p:blipFill>
        <p:spPr bwMode="auto">
          <a:xfrm>
            <a:off x="1288232" y="408112"/>
            <a:ext cx="10092969" cy="7056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val 2"/>
          <p:cNvSpPr/>
          <p:nvPr/>
        </p:nvSpPr>
        <p:spPr>
          <a:xfrm>
            <a:off x="5608712" y="6888832"/>
            <a:ext cx="1872208" cy="432048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Oval 3"/>
          <p:cNvSpPr/>
          <p:nvPr/>
        </p:nvSpPr>
        <p:spPr>
          <a:xfrm>
            <a:off x="8849072" y="6816824"/>
            <a:ext cx="1296144" cy="28803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8849072" y="7104856"/>
            <a:ext cx="1296144" cy="28803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10505256" y="6888832"/>
            <a:ext cx="792088" cy="432048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1432248" y="7631430"/>
            <a:ext cx="4608512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DRAWING TITLE</a:t>
            </a:r>
          </a:p>
          <a:p>
            <a:r>
              <a:rPr lang="en-GB" sz="1800" dirty="0" smtClean="0"/>
              <a:t>Your drawing should be named appropriately to describe what the drawing is showing e.g. Assembled orthographic, exploded isometric etc. </a:t>
            </a:r>
          </a:p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6328792" y="7680920"/>
            <a:ext cx="2736304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NAME AND DATE</a:t>
            </a:r>
          </a:p>
          <a:p>
            <a:r>
              <a:rPr lang="en-GB" sz="1800" dirty="0" smtClean="0"/>
              <a:t>You should include your name and when the drawing was produced. 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9497144" y="7631430"/>
            <a:ext cx="352839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3</a:t>
            </a:r>
            <a:r>
              <a:rPr lang="en-GB" sz="2000" b="1" baseline="30000" dirty="0" smtClean="0"/>
              <a:t>RD</a:t>
            </a:r>
            <a:r>
              <a:rPr lang="en-GB" sz="2000" b="1" dirty="0" smtClean="0"/>
              <a:t> ANGLE PROJECTION SYMBOL </a:t>
            </a:r>
          </a:p>
          <a:p>
            <a:r>
              <a:rPr lang="en-GB" sz="1800" dirty="0" smtClean="0"/>
              <a:t>This is only necessary when you have drawn an orthographic drawing to show which way the views are projected. </a:t>
            </a:r>
            <a:endParaRPr lang="en-GB" sz="1800" dirty="0"/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3808512" y="7320880"/>
            <a:ext cx="2448272" cy="648072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 flipH="1" flipV="1">
            <a:off x="8128992" y="7032848"/>
            <a:ext cx="720080" cy="72008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6" idx="5"/>
          </p:cNvCxnSpPr>
          <p:nvPr/>
        </p:nvCxnSpPr>
        <p:spPr>
          <a:xfrm rot="16200000" flipV="1">
            <a:off x="11099697" y="7339256"/>
            <a:ext cx="423312" cy="260015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EDEDD6"/>
              </a:clrFrom>
              <a:clrTo>
                <a:srgbClr val="EDEDD6">
                  <a:alpha val="0"/>
                </a:srgbClr>
              </a:clrTo>
            </a:clrChange>
          </a:blip>
          <a:srcRect l="25332" t="19687" r="7929" b="18101"/>
          <a:stretch>
            <a:fillRect/>
          </a:stretch>
        </p:blipFill>
        <p:spPr bwMode="auto">
          <a:xfrm>
            <a:off x="1936304" y="1920280"/>
            <a:ext cx="10092969" cy="7056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val 2"/>
          <p:cNvSpPr/>
          <p:nvPr/>
        </p:nvSpPr>
        <p:spPr>
          <a:xfrm>
            <a:off x="7192888" y="2136304"/>
            <a:ext cx="1368152" cy="108012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Arrow Connector 6"/>
          <p:cNvCxnSpPr/>
          <p:nvPr/>
        </p:nvCxnSpPr>
        <p:spPr>
          <a:xfrm rot="5400000">
            <a:off x="8128992" y="1560240"/>
            <a:ext cx="720080" cy="576064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672608" y="4944616"/>
            <a:ext cx="504056" cy="397939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Arrow Connector 8"/>
          <p:cNvCxnSpPr/>
          <p:nvPr/>
        </p:nvCxnSpPr>
        <p:spPr>
          <a:xfrm rot="16200000" flipH="1">
            <a:off x="3088432" y="3144416"/>
            <a:ext cx="3312368" cy="288032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2080320" y="4584576"/>
            <a:ext cx="1008112" cy="3312368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504256" y="6024736"/>
            <a:ext cx="576064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8056984" y="336104"/>
            <a:ext cx="3816424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DIAMETER</a:t>
            </a:r>
          </a:p>
          <a:p>
            <a:r>
              <a:rPr lang="en-GB" sz="1800" dirty="0" smtClean="0"/>
              <a:t>The diameter symbol should be used when dimensioning full circles.  </a:t>
            </a:r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2728392" y="336104"/>
            <a:ext cx="3816424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RADIUS </a:t>
            </a:r>
          </a:p>
          <a:p>
            <a:r>
              <a:rPr lang="en-GB" sz="1800" dirty="0" smtClean="0"/>
              <a:t>The radius symbol should only be used when dimensioning curves and arcs. It should never be used for dimensioning a complete circle. </a:t>
            </a:r>
          </a:p>
          <a:p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208112" y="4008512"/>
            <a:ext cx="1584176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DIMENSION ORDERING</a:t>
            </a:r>
          </a:p>
          <a:p>
            <a:r>
              <a:rPr lang="en-GB" sz="1800" dirty="0" smtClean="0"/>
              <a:t>Larger dimensions should be placed further away from the object while smaller dimensions should be placed closer to the object.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EDEDD6"/>
              </a:clrFrom>
              <a:clrTo>
                <a:srgbClr val="EDEDD6">
                  <a:alpha val="0"/>
                </a:srgbClr>
              </a:clrTo>
            </a:clrChange>
          </a:blip>
          <a:srcRect l="25332" t="19687" r="7929" b="18101"/>
          <a:stretch>
            <a:fillRect/>
          </a:stretch>
        </p:blipFill>
        <p:spPr bwMode="auto">
          <a:xfrm>
            <a:off x="2080320" y="1344216"/>
            <a:ext cx="10092969" cy="7056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val 2"/>
          <p:cNvSpPr/>
          <p:nvPr/>
        </p:nvSpPr>
        <p:spPr>
          <a:xfrm>
            <a:off x="3664496" y="4080520"/>
            <a:ext cx="720080" cy="3456384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Arrow Connector 7"/>
          <p:cNvCxnSpPr>
            <a:endCxn id="3" idx="0"/>
          </p:cNvCxnSpPr>
          <p:nvPr/>
        </p:nvCxnSpPr>
        <p:spPr>
          <a:xfrm rot="5400000">
            <a:off x="2800400" y="2280320"/>
            <a:ext cx="3024336" cy="576064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4744616" y="984176"/>
            <a:ext cx="2160240" cy="1296144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24136" y="264096"/>
            <a:ext cx="56886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Centre Lines </a:t>
            </a:r>
          </a:p>
          <a:p>
            <a:r>
              <a:rPr lang="en-GB" sz="1800" dirty="0" smtClean="0"/>
              <a:t>Centre lines are not automatically added in Inventor so you must add them yourself. </a:t>
            </a:r>
            <a:endParaRPr lang="en-GB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EDEDD6"/>
              </a:clrFrom>
              <a:clrTo>
                <a:srgbClr val="EDEDD6">
                  <a:alpha val="0"/>
                </a:srgbClr>
              </a:clrTo>
            </a:clrChange>
          </a:blip>
          <a:srcRect l="25332" t="19687" r="7929" b="18101"/>
          <a:stretch>
            <a:fillRect/>
          </a:stretch>
        </p:blipFill>
        <p:spPr bwMode="auto">
          <a:xfrm>
            <a:off x="1360240" y="2136304"/>
            <a:ext cx="10092969" cy="7056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val 2"/>
          <p:cNvSpPr/>
          <p:nvPr/>
        </p:nvSpPr>
        <p:spPr>
          <a:xfrm>
            <a:off x="1432248" y="2352328"/>
            <a:ext cx="1872208" cy="936104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800400" y="264096"/>
            <a:ext cx="3960440" cy="1923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ADDITIONAL INFO</a:t>
            </a:r>
          </a:p>
          <a:p>
            <a:r>
              <a:rPr lang="en-GB" sz="1800" dirty="0" smtClean="0"/>
              <a:t>Additional information such as the thickness of the material (if applicable) and the scale of the drawing should be added to the page. </a:t>
            </a:r>
            <a:r>
              <a:rPr lang="en-GB" sz="2000" b="1" dirty="0" smtClean="0"/>
              <a:t> </a:t>
            </a:r>
          </a:p>
          <a:p>
            <a:endParaRPr lang="en-GB" dirty="0"/>
          </a:p>
        </p:txBody>
      </p:sp>
      <p:cxnSp>
        <p:nvCxnSpPr>
          <p:cNvPr id="5" name="Straight Arrow Connector 4"/>
          <p:cNvCxnSpPr/>
          <p:nvPr/>
        </p:nvCxnSpPr>
        <p:spPr>
          <a:xfrm rot="5400000">
            <a:off x="3016424" y="1848272"/>
            <a:ext cx="720080" cy="576064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194</Words>
  <Application>Microsoft Office PowerPoint</Application>
  <PresentationFormat>A3 Paper (297x420 mm)</PresentationFormat>
  <Paragraphs>19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RM plc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smurray</dc:creator>
  <cp:lastModifiedBy>PSweeney</cp:lastModifiedBy>
  <cp:revision>11</cp:revision>
  <dcterms:created xsi:type="dcterms:W3CDTF">2017-01-11T13:37:48Z</dcterms:created>
  <dcterms:modified xsi:type="dcterms:W3CDTF">2020-03-18T09:23:44Z</dcterms:modified>
</cp:coreProperties>
</file>