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7168-F073-4761-A588-D840643DF840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7168-F073-4761-A588-D840643DF840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7168-F073-4761-A588-D840643DF840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7168-F073-4761-A588-D840643DF840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7168-F073-4761-A588-D840643DF840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7168-F073-4761-A588-D840643DF840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7168-F073-4761-A588-D840643DF840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7168-F073-4761-A588-D840643DF840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7168-F073-4761-A588-D840643DF840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7168-F073-4761-A588-D840643DF840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7168-F073-4761-A588-D840643DF840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97168-F073-4761-A588-D840643DF840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CB0F1-2832-47EB-B6FD-32680C92F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0688"/>
            <a:ext cx="9144000" cy="244827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331640" y="1052736"/>
            <a:ext cx="6408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3D CAD</a:t>
            </a:r>
            <a:endParaRPr lang="en-GB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/>
          <a:srcRect l="14679" t="32871" r="55566" b="43438"/>
          <a:stretch>
            <a:fillRect/>
          </a:stretch>
        </p:blipFill>
        <p:spPr bwMode="auto">
          <a:xfrm>
            <a:off x="1691680" y="3212976"/>
            <a:ext cx="561662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11560" y="177281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C000"/>
                </a:solidFill>
                <a:latin typeface="Impact" pitchFamily="34" charset="0"/>
              </a:rPr>
              <a:t>3D Modelling- </a:t>
            </a:r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Extrude, Revolve, Fillet Etc.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573887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C000"/>
                </a:solidFill>
                <a:latin typeface="Impact" pitchFamily="34" charset="0"/>
              </a:rPr>
              <a:t>3D Modelling- </a:t>
            </a:r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Advantages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5374957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C000"/>
                </a:solidFill>
                <a:latin typeface="Impact" pitchFamily="34" charset="0"/>
              </a:rPr>
              <a:t>Animation &amp; Simulation- </a:t>
            </a:r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Advantages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01414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Learning Intentions</a:t>
            </a:r>
            <a:endParaRPr lang="en-GB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260648"/>
            <a:ext cx="9144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3D Modelling-</a:t>
            </a:r>
            <a:r>
              <a:rPr kumimoji="0" lang="en-GB" sz="5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Extrude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15362" name="AutoShape 2" descr="mk:@MSITStore:C:\Program%20Files\Autodesk\Inventor%202011\Help\ADMMain_15_0.chm::/images/MSDCPM/R2011_Sikorsky_Online_INV/English/extrude-a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64" name="AutoShape 4" descr="mk:@MSITStore:C:\Program%20Files\Autodesk\Inventor%202011\Help\ADMMain_15_0.chm::/images/MSDCPM/R2011_Sikorsky_Online_INV/English/extrude-ab.jpg"/>
          <p:cNvSpPr>
            <a:spLocks noChangeAspect="1" noChangeArrowheads="1"/>
          </p:cNvSpPr>
          <p:nvPr/>
        </p:nvSpPr>
        <p:spPr bwMode="auto">
          <a:xfrm>
            <a:off x="6350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3528" y="2060848"/>
            <a:ext cx="35283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The extrusion tool is used to add depth to a sketch to transform it into a 3D model as shown below</a:t>
            </a:r>
            <a:endParaRPr lang="en-GB" sz="1600" b="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/>
          <a:srcRect l="7705" t="6064" r="87915" b="86051"/>
          <a:stretch>
            <a:fillRect/>
          </a:stretch>
        </p:blipFill>
        <p:spPr bwMode="auto">
          <a:xfrm>
            <a:off x="7092280" y="260648"/>
            <a:ext cx="883298" cy="1152128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23528" y="1556792"/>
            <a:ext cx="1757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Extrude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370" name="AutoShape 10" descr="mk:@MSITStore:C:\Program%20Files\Autodesk\Inventor%202011\Help\ADMMain_15_0.chm::/images/MSDCPM/R2011_Sikorsky_Online_INV/English/icon_cut1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71" name="AutoShape 11" descr="mk:@MSITStore:C:\Program%20Files\Autodesk\Inventor%202011\Help\ADMMain_15_0.chm::/images/MSDCPM/R2011_Sikorsky_Online_INV/English/icon_intersect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2204864"/>
            <a:ext cx="3137455" cy="264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4211960" y="1916832"/>
            <a:ext cx="1428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Join:</a:t>
            </a:r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Adds the volume created by the extruded feature to another feature or body. 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40152" y="5229200"/>
            <a:ext cx="27192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Cut:</a:t>
            </a:r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Removes the volume created by the extruded feature from another feature or body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.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857884" y="3265167"/>
            <a:ext cx="1214446" cy="85555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6620238" y="3965069"/>
            <a:ext cx="1872210" cy="800071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BBF0-25E7-4136-A18F-A2CFA7761E4D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/>
          <a:srcRect l="55094" t="19195" r="21448" b="40200"/>
          <a:stretch>
            <a:fillRect/>
          </a:stretch>
        </p:blipFill>
        <p:spPr bwMode="auto">
          <a:xfrm>
            <a:off x="1907704" y="3573016"/>
            <a:ext cx="2160240" cy="299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77" t="38390" r="27063" b="27930"/>
          <a:stretch>
            <a:fillRect/>
          </a:stretch>
        </p:blipFill>
        <p:spPr bwMode="auto">
          <a:xfrm>
            <a:off x="179512" y="2996952"/>
            <a:ext cx="2173682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95536" y="1124744"/>
            <a:ext cx="9092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Revolve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1628800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Revolve</a:t>
            </a:r>
          </a:p>
          <a:p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Creates a 3d model or feature by revolving a profile around an axis.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389" name="AutoShape 5" descr="mk:@MSITStore:C:\Program%20Files\Autodesk\Inventor%202011\Help\ADMMain_15_0.chm::/images/MSDCPM/R2011_Sikorsky_Online_INV/English/icon_cut1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390" name="AutoShape 6" descr="mk:@MSITStore:C:\Program%20Files\Autodesk\Inventor%202011\Help\ADMMain_15_0.chm::/images/MSDCPM/R2011_Sikorsky_Online_INV/English/icon_intersect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357818" y="3357562"/>
            <a:ext cx="500066" cy="71438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214942" y="3714752"/>
            <a:ext cx="642942" cy="1588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BBF0-25E7-4136-A18F-A2CFA7761E4D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31" name="Picture 2" descr="http://forums.autodesk.com/t5/image/serverpage/image-id/15240i079111EFA52B4A32?v=mpbl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944" y="1695425"/>
            <a:ext cx="4901268" cy="5162575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1775088" y="5085184"/>
            <a:ext cx="14287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Axis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is the centre line you want to revolve round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63688" y="4077072"/>
            <a:ext cx="1428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Profile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is the sketch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260648"/>
            <a:ext cx="9144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3D Modelling-</a:t>
            </a:r>
            <a:r>
              <a:rPr kumimoji="0" lang="en-GB" sz="5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Revolve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 l="11914" t="6076" r="83692" b="86021"/>
          <a:stretch>
            <a:fillRect/>
          </a:stretch>
        </p:blipFill>
        <p:spPr bwMode="auto">
          <a:xfrm>
            <a:off x="7236296" y="230140"/>
            <a:ext cx="907604" cy="1182636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40" name="Straight Arrow Connector 39"/>
          <p:cNvCxnSpPr>
            <a:stCxn id="34" idx="3"/>
          </p:cNvCxnSpPr>
          <p:nvPr/>
        </p:nvCxnSpPr>
        <p:spPr>
          <a:xfrm>
            <a:off x="3192448" y="4461793"/>
            <a:ext cx="1019512" cy="767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3" idx="3"/>
          </p:cNvCxnSpPr>
          <p:nvPr/>
        </p:nvCxnSpPr>
        <p:spPr>
          <a:xfrm flipV="1">
            <a:off x="3203848" y="5517232"/>
            <a:ext cx="1008112" cy="322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AutoShape 5" descr="mk:@MSITStore:C:\Program%20Files\Autodesk\Inventor%202011\Help\ADMMain_15_0.chm::/images/MSDCPM/R2011_Sikorsky_Online_INV/English/icon_cut1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390" name="AutoShape 6" descr="mk:@MSITStore:C:\Program%20Files\Autodesk\Inventor%202011\Help\ADMMain_15_0.chm::/images/MSDCPM/R2011_Sikorsky_Online_INV/English/icon_intersect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BBF0-25E7-4136-A18F-A2CFA7761E4D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95536" y="1556792"/>
            <a:ext cx="2416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Shell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472" y="5066426"/>
            <a:ext cx="23574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The shell tool allows you to remove surfaces and hollow out any shape or feature.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35156" t="30987" r="16330" b="15452"/>
          <a:stretch>
            <a:fillRect/>
          </a:stretch>
        </p:blipFill>
        <p:spPr bwMode="auto">
          <a:xfrm>
            <a:off x="179512" y="2420888"/>
            <a:ext cx="2430270" cy="1944216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987824" y="1556792"/>
            <a:ext cx="2688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Fillet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07521" y="5066426"/>
            <a:ext cx="26432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The fillet tool  allows you to  round any selected corner or  edge on a model. 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 l="39013" t="28773" r="32422" b="22709"/>
          <a:stretch>
            <a:fillRect/>
          </a:stretch>
        </p:blipFill>
        <p:spPr bwMode="auto">
          <a:xfrm>
            <a:off x="3363254" y="2132856"/>
            <a:ext cx="1928826" cy="237394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300192" y="1556792"/>
            <a:ext cx="2171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Chamfer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29322" y="5066426"/>
            <a:ext cx="27146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The chamfer tool  allows you to remove an angular section along  any selected corner or edge.  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 l="38281" t="33827" r="35351" b="31806"/>
          <a:stretch>
            <a:fillRect/>
          </a:stretch>
        </p:blipFill>
        <p:spPr bwMode="auto">
          <a:xfrm>
            <a:off x="6016396" y="2132856"/>
            <a:ext cx="2516044" cy="2376264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0" y="260648"/>
            <a:ext cx="9144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3D Modelling-</a:t>
            </a:r>
            <a:r>
              <a:rPr kumimoji="0" lang="en-GB" sz="5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Alterations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9144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3D Modelling-</a:t>
            </a:r>
            <a:r>
              <a:rPr kumimoji="0" lang="en-GB" sz="5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Advantages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764099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Models can be easily sent electronically all over the world</a:t>
            </a:r>
          </a:p>
          <a:p>
            <a:endParaRPr lang="en-GB" sz="2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Components can be used in different projects</a:t>
            </a:r>
          </a:p>
          <a:p>
            <a:endParaRPr lang="en-GB" sz="2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Ease of modification- can be changed easily</a:t>
            </a:r>
          </a:p>
          <a:p>
            <a:endParaRPr lang="en-GB" sz="2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Ease of storage- as opposed to large scale models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07504" y="1628800"/>
            <a:ext cx="41216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Computer Animation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746667" y="1628800"/>
            <a:ext cx="42178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Computer Simulation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Picture 2" descr="http://airplanesimulation.org/wp-content/uploads/2011/04/airplane-simu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36912"/>
            <a:ext cx="2428892" cy="1714512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BBF0-25E7-4136-A18F-A2CFA7761E4D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8434" name="Picture 2" descr="http://www.impassionedcinema.com/wordpress/wp-content/uploads/2012/01/toy-story1.jpg"/>
          <p:cNvPicPr>
            <a:picLocks noChangeAspect="1" noChangeArrowheads="1"/>
          </p:cNvPicPr>
          <p:nvPr/>
        </p:nvPicPr>
        <p:blipFill>
          <a:blip r:embed="rId3"/>
          <a:srcRect t="5486" b="5063"/>
          <a:stretch>
            <a:fillRect/>
          </a:stretch>
        </p:blipFill>
        <p:spPr bwMode="auto">
          <a:xfrm>
            <a:off x="2123728" y="2276872"/>
            <a:ext cx="2214578" cy="148573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0" y="260648"/>
            <a:ext cx="9144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Animation &amp;</a:t>
            </a:r>
            <a:r>
              <a:rPr kumimoji="0" lang="en-GB" sz="5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Simulation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779017" y="4137819"/>
            <a:ext cx="5440362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://www.3dmagix.org/images/3d-animation-screenshots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5186931"/>
            <a:ext cx="4139952" cy="1482429"/>
          </a:xfrm>
          <a:prstGeom prst="rect">
            <a:avLst/>
          </a:prstGeom>
          <a:noFill/>
        </p:spPr>
      </p:pic>
      <p:pic>
        <p:nvPicPr>
          <p:cNvPr id="5124" name="Picture 4" descr="https://d2t1xqejof9utc.cloudfront.net/screenshots/pics/6146b018d012e1f6f5f47c64048e142c/original.JPG"/>
          <p:cNvPicPr>
            <a:picLocks noChangeAspect="1" noChangeArrowheads="1"/>
          </p:cNvPicPr>
          <p:nvPr/>
        </p:nvPicPr>
        <p:blipFill>
          <a:blip r:embed="rId5" cstate="print"/>
          <a:srcRect l="4939" t="23041" r="6163" b="24293"/>
          <a:stretch>
            <a:fillRect/>
          </a:stretch>
        </p:blipFill>
        <p:spPr bwMode="auto">
          <a:xfrm>
            <a:off x="1601670" y="3861048"/>
            <a:ext cx="2754306" cy="1224136"/>
          </a:xfrm>
          <a:prstGeom prst="rect">
            <a:avLst/>
          </a:prstGeom>
          <a:noFill/>
        </p:spPr>
      </p:pic>
      <p:pic>
        <p:nvPicPr>
          <p:cNvPr id="5126" name="Picture 6" descr="http://4.bp.blogspot.com/-A6JN3ofqbgw/USTqNh1q6oI/AAAAAAAANIA/4yhnTqsPJ1A/s1600/special-effects-movies-01-washingbrain.co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512" y="2276872"/>
            <a:ext cx="1800200" cy="1929688"/>
          </a:xfrm>
          <a:prstGeom prst="rect">
            <a:avLst/>
          </a:prstGeom>
          <a:noFill/>
        </p:spPr>
      </p:pic>
      <p:pic>
        <p:nvPicPr>
          <p:cNvPr id="5128" name="Picture 8" descr="http://s2.acorneplc.info/content/img/product/main/racing-car-simulator-experience-64237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4008" y="4581128"/>
            <a:ext cx="3168352" cy="2112235"/>
          </a:xfrm>
          <a:prstGeom prst="rect">
            <a:avLst/>
          </a:prstGeom>
          <a:noFill/>
        </p:spPr>
      </p:pic>
      <p:pic>
        <p:nvPicPr>
          <p:cNvPr id="5130" name="Picture 10" descr="http://m0.i.pbase.com/u48/gemini4/large/36945920.FPRSimulato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6256" y="3068960"/>
            <a:ext cx="2147392" cy="1615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9144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520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Animation -</a:t>
            </a:r>
            <a:r>
              <a:rPr kumimoji="0" lang="en-GB" sz="5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Advantages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02439" y="1570147"/>
            <a:ext cx="545373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Safer</a:t>
            </a: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No risk of crashing for driver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808578" y="2780928"/>
            <a:ext cx="44358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Cheaper</a:t>
            </a: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No running cost </a:t>
            </a: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e.g. petrol or new parts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076056" y="4509120"/>
            <a:ext cx="388843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Testing</a:t>
            </a: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Can be tested to see how it would cope in a crash situation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9458" name="Picture 2" descr="http://www.seeitornot.faketrix.com/content/thrash-pics/originals/car-crash-pic-auto-racing-accident-race-collision-flipping-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4005064"/>
            <a:ext cx="3285604" cy="246420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68144" y="908720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C000"/>
                </a:solidFill>
              </a:rPr>
              <a:t>Example: Race Car</a:t>
            </a:r>
            <a:endParaRPr lang="en-GB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254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ryoung</dc:creator>
  <cp:lastModifiedBy>PSweeney</cp:lastModifiedBy>
  <cp:revision>9</cp:revision>
  <dcterms:created xsi:type="dcterms:W3CDTF">2014-11-10T16:01:10Z</dcterms:created>
  <dcterms:modified xsi:type="dcterms:W3CDTF">2020-03-18T09:29:48Z</dcterms:modified>
</cp:coreProperties>
</file>