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0" r:id="rId4"/>
    <p:sldId id="261" r:id="rId5"/>
    <p:sldId id="264" r:id="rId6"/>
    <p:sldId id="262" r:id="rId7"/>
    <p:sldId id="263" r:id="rId8"/>
    <p:sldId id="265" r:id="rId9"/>
    <p:sldId id="26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E588131-CD08-4206-9AF0-DEA96421ABE0}" type="datetimeFigureOut">
              <a:rPr lang="en-US"/>
              <a:pPr>
                <a:defRPr/>
              </a:pPr>
              <a:t>2/24/2015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A846A7B-B5B4-4B9A-B480-04D9BCEC94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366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46A7B-B5B4-4B9A-B480-04D9BCEC94C1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061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611D6-6247-42CE-A290-B6659770B6E0}" type="datetimeFigureOut">
              <a:rPr lang="en-GB"/>
              <a:pPr>
                <a:defRPr/>
              </a:pPr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95CE3-06D0-4E2E-AAB9-45FB64F753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4E026-1096-4F29-A991-05E92186FDA5}" type="datetimeFigureOut">
              <a:rPr lang="en-GB"/>
              <a:pPr>
                <a:defRPr/>
              </a:pPr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0338-D6A7-4125-8446-A659DE2258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43A8-9E10-4A24-9E05-BF805A6D85D0}" type="datetimeFigureOut">
              <a:rPr lang="en-GB"/>
              <a:pPr>
                <a:defRPr/>
              </a:pPr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7AD49-AABF-4B57-AABC-EE3FBA72BF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25E8B-56E2-4D45-B905-8A3ABB5426F5}" type="datetimeFigureOut">
              <a:rPr lang="en-GB"/>
              <a:pPr>
                <a:defRPr/>
              </a:pPr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635B-0830-4DBD-8D0A-53BE14FB5C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AA699-439C-4111-A399-F6C0F08646CD}" type="datetimeFigureOut">
              <a:rPr lang="en-GB"/>
              <a:pPr>
                <a:defRPr/>
              </a:pPr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A5408-A255-4F89-B3BF-2B13063643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57611-E1ED-48E6-BBAC-BB891FB2EC04}" type="datetimeFigureOut">
              <a:rPr lang="en-GB"/>
              <a:pPr>
                <a:defRPr/>
              </a:pPr>
              <a:t>24/02/2015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70702-1F2F-474E-9023-1F354A2070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8DCE2-8936-4356-87C3-017A41D572E0}" type="datetimeFigureOut">
              <a:rPr lang="en-GB"/>
              <a:pPr>
                <a:defRPr/>
              </a:pPr>
              <a:t>24/02/2015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B138E-4003-41A3-81B0-0A6A5EDD22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24A87-B113-4DC4-9726-A7929AC410B3}" type="datetimeFigureOut">
              <a:rPr lang="en-GB"/>
              <a:pPr>
                <a:defRPr/>
              </a:pPr>
              <a:t>24/02/2015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B24F7-8A2D-428F-9290-3900D4D102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9AD0B-42A2-493D-88F8-6BA0166F7817}" type="datetimeFigureOut">
              <a:rPr lang="en-GB"/>
              <a:pPr>
                <a:defRPr/>
              </a:pPr>
              <a:t>24/02/2015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D86DC-04FA-4A24-A847-37AD17F226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9BC5F-1619-4349-90C3-99B69545B01E}" type="datetimeFigureOut">
              <a:rPr lang="en-GB"/>
              <a:pPr>
                <a:defRPr/>
              </a:pPr>
              <a:t>24/02/2015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67927-962D-4529-9AEA-751A9BFB57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F8365-AF77-40CB-8777-A3F59CC2E1F6}" type="datetimeFigureOut">
              <a:rPr lang="en-GB"/>
              <a:pPr>
                <a:defRPr/>
              </a:pPr>
              <a:t>24/02/2015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B99C4-08C5-4735-AB39-53406BD334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000"/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866E8F-2BAD-4CE0-8EF2-A851FA379DBE}" type="datetimeFigureOut">
              <a:rPr lang="en-GB"/>
              <a:pPr>
                <a:defRPr/>
              </a:pPr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9260EC-43FF-4887-B5A0-EE9BA47AF6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Glasgow Rent Strikes, 1915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By the end of the lesson you will be able to:</a:t>
            </a:r>
            <a:endParaRPr lang="en-GB" dirty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4525962"/>
          </a:xfrm>
        </p:spPr>
        <p:txBody>
          <a:bodyPr/>
          <a:lstStyle/>
          <a:p>
            <a:r>
              <a:rPr lang="en-GB" smtClean="0"/>
              <a:t>Explain why the Glasgow Rent Strikes occurred</a:t>
            </a:r>
          </a:p>
          <a:p>
            <a:r>
              <a:rPr lang="en-GB" smtClean="0"/>
              <a:t>Describe what happened during the strikes</a:t>
            </a:r>
          </a:p>
          <a:p>
            <a:r>
              <a:rPr lang="en-GB" smtClean="0"/>
              <a:t>Explain why the strikes were so significant</a:t>
            </a:r>
          </a:p>
          <a:p>
            <a:r>
              <a:rPr lang="en-GB" smtClean="0"/>
              <a:t>Write a newspaper report to show your understanding</a:t>
            </a:r>
          </a:p>
          <a:p>
            <a:r>
              <a:rPr lang="en-GB" smtClean="0"/>
              <a:t>Peer assess an article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5068888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By 1915 Glasgow’s houses were full of munitions workers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Housing was poor quality, and made worse by lack of materials/workers during wartime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Landlords did not help – instead, they increased rents e.g. in Govan, rents increased by 14-23%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Landlords thought people would pay as they needed somewhere to live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Women were threatened with eviction if they did not pay up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Fighting 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513" cy="5068888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Feb 1915 – </a:t>
            </a:r>
            <a:r>
              <a:rPr lang="en-GB" b="1" dirty="0" smtClean="0">
                <a:solidFill>
                  <a:schemeClr val="accent4"/>
                </a:solidFill>
              </a:rPr>
              <a:t>Helen </a:t>
            </a:r>
            <a:r>
              <a:rPr lang="en-GB" b="1" dirty="0" err="1" smtClean="0">
                <a:solidFill>
                  <a:schemeClr val="accent4"/>
                </a:solidFill>
              </a:rPr>
              <a:t>Crawfurd</a:t>
            </a:r>
            <a:r>
              <a:rPr lang="en-GB" b="1" dirty="0" smtClean="0">
                <a:solidFill>
                  <a:schemeClr val="accent4"/>
                </a:solidFill>
              </a:rPr>
              <a:t>, Mary Barbour, Agnes </a:t>
            </a:r>
            <a:r>
              <a:rPr lang="en-GB" b="1" dirty="0" err="1" smtClean="0">
                <a:solidFill>
                  <a:schemeClr val="accent4"/>
                </a:solidFill>
              </a:rPr>
              <a:t>Dollan</a:t>
            </a:r>
            <a:r>
              <a:rPr lang="en-GB" b="1" dirty="0">
                <a:solidFill>
                  <a:schemeClr val="accent4"/>
                </a:solidFill>
              </a:rPr>
              <a:t> </a:t>
            </a:r>
            <a:r>
              <a:rPr lang="en-GB" b="1" dirty="0" smtClean="0">
                <a:solidFill>
                  <a:schemeClr val="accent4"/>
                </a:solidFill>
              </a:rPr>
              <a:t>&amp; Jessie Stephens</a:t>
            </a:r>
            <a:r>
              <a:rPr lang="en-GB" dirty="0" smtClean="0"/>
              <a:t> formed the Glasgow Women’s Housing Association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By Nov 1915, 20,000 tenants were refusing to pay rent increases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Women tried to stop evictions by blocking tenement entrances &amp; throwing bags of flour at eviction officers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Drums, bells or trumpets would be used as a warning sound to let people know that eviction officers were in the area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39738" y="-171450"/>
            <a:ext cx="8229600" cy="1143000"/>
          </a:xfrm>
        </p:spPr>
        <p:txBody>
          <a:bodyPr/>
          <a:lstStyle/>
          <a:p>
            <a:r>
              <a:rPr lang="en-GB" sz="2800" dirty="0" smtClean="0"/>
              <a:t>Photo of Rent Strike protest, published </a:t>
            </a:r>
            <a:r>
              <a:rPr lang="en-GB" sz="2800" dirty="0" smtClean="0"/>
              <a:t>18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November</a:t>
            </a:r>
            <a:r>
              <a:rPr lang="en-GB" sz="2800" dirty="0" smtClean="0"/>
              <a:t> </a:t>
            </a:r>
            <a:r>
              <a:rPr lang="en-GB" sz="2800" dirty="0" smtClean="0"/>
              <a:t>1915 in the </a:t>
            </a:r>
            <a:r>
              <a:rPr lang="en-GB" sz="2800" dirty="0" smtClean="0"/>
              <a:t>Glasgow Herald </a:t>
            </a:r>
            <a:r>
              <a:rPr lang="en-GB" sz="2800" dirty="0" smtClean="0"/>
              <a:t>newspaper</a:t>
            </a:r>
            <a:endParaRPr lang="en-GB" sz="2800" dirty="0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39738" y="5965825"/>
            <a:ext cx="8229600" cy="4525963"/>
          </a:xfrm>
        </p:spPr>
        <p:txBody>
          <a:bodyPr/>
          <a:lstStyle/>
          <a:p>
            <a:r>
              <a:rPr lang="en-GB" sz="1800" dirty="0" smtClean="0"/>
              <a:t>Evaluate the</a:t>
            </a:r>
            <a:r>
              <a:rPr lang="en-GB" sz="1800" dirty="0" smtClean="0"/>
              <a:t> usefulness of this </a:t>
            </a:r>
            <a:r>
              <a:rPr lang="en-GB" sz="1800" dirty="0" smtClean="0"/>
              <a:t>source as evidence of what happened during the Glasgow Rent Strikes</a:t>
            </a:r>
            <a:r>
              <a:rPr lang="en-GB" sz="2000" dirty="0" smtClean="0"/>
              <a:t>?</a:t>
            </a:r>
          </a:p>
        </p:txBody>
      </p:sp>
      <p:pic>
        <p:nvPicPr>
          <p:cNvPr id="19459" name="Picture 2" descr="Keywords: demonstrators, First World War, Glasgow Rent Strike, lightning strikes, placards, political agitators, political demonstrations, protestors, Rent and Mortgage Interest (War Restrictions) Act, 1915, rent strikes, ren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836613"/>
            <a:ext cx="7307262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Government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Government worried that vital war effort on Clyde would be interrupted by strikes – employers began supporting the strikes e.g. </a:t>
            </a:r>
            <a:r>
              <a:rPr lang="en-GB" dirty="0" err="1" smtClean="0"/>
              <a:t>Fairfields</a:t>
            </a:r>
            <a:r>
              <a:rPr lang="en-GB" dirty="0" smtClean="0"/>
              <a:t> shipbuilding stated none of their workers would move into a house of an evicted person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17</a:t>
            </a:r>
            <a:r>
              <a:rPr lang="en-GB" baseline="30000" dirty="0" smtClean="0"/>
              <a:t>th</a:t>
            </a:r>
            <a:r>
              <a:rPr lang="en-GB" dirty="0" smtClean="0"/>
              <a:t> Nov – Demonstration at George Square to protest against arrest of 18 tenants for not paying rent increases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Government very worried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r>
              <a:rPr lang="en-GB" smtClean="0"/>
              <a:t>A Solution?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052513"/>
            <a:ext cx="8424862" cy="5805487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1915 Rent Restriction Act – rents were frozen at 1</a:t>
            </a:r>
            <a:r>
              <a:rPr lang="en-GB" baseline="30000" dirty="0" smtClean="0"/>
              <a:t>st</a:t>
            </a:r>
            <a:r>
              <a:rPr lang="en-GB" dirty="0" smtClean="0"/>
              <a:t> Aug 1914 levels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This act was to last for 6 months after the war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BUT rent increases occurred after war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More protests – demo and Glasgow Green &amp; tenants putting signs in their windows to state that they would not pay rent increases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1920 Rent Restriction Act – rents could not be increased without giving tenant choice to leave first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1925 – end of Rent Strike movement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Significance of Rent Strikes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Showed how ordinary people could organised themselves to protest against authority</a:t>
            </a:r>
          </a:p>
          <a:p>
            <a:r>
              <a:rPr lang="en-GB" smtClean="0"/>
              <a:t>Proved that women were politically aware</a:t>
            </a:r>
          </a:p>
          <a:p>
            <a:r>
              <a:rPr lang="en-GB" smtClean="0"/>
              <a:t>Proved that change could be brought about by public protest – ‘power of the people’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Anti-war movement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000" dirty="0"/>
              <a:t>Not all agreed with the war.</a:t>
            </a:r>
          </a:p>
          <a:p>
            <a:pPr eaLnBrk="1" hangingPunct="1">
              <a:lnSpc>
                <a:spcPct val="90000"/>
              </a:lnSpc>
            </a:pPr>
            <a:endParaRPr lang="en-GB" sz="2000" dirty="0"/>
          </a:p>
          <a:p>
            <a:pPr eaLnBrk="1" hangingPunct="1">
              <a:lnSpc>
                <a:spcPct val="90000"/>
              </a:lnSpc>
            </a:pPr>
            <a:r>
              <a:rPr lang="en-GB" sz="2000" dirty="0"/>
              <a:t>Helen </a:t>
            </a:r>
            <a:r>
              <a:rPr lang="en-GB" sz="2000" dirty="0" err="1"/>
              <a:t>Crawfurd</a:t>
            </a:r>
            <a:r>
              <a:rPr lang="en-GB" sz="2000" dirty="0"/>
              <a:t>, one of the leaders of the rent strikes, on 10 June 1916, launched the Women’s Peace Crusade: the first concerted attempt to involve people in all social classes to oppose the war.  </a:t>
            </a:r>
          </a:p>
          <a:p>
            <a:pPr eaLnBrk="1" hangingPunct="1">
              <a:lnSpc>
                <a:spcPct val="90000"/>
              </a:lnSpc>
            </a:pPr>
            <a:endParaRPr lang="en-GB" sz="2000" dirty="0"/>
          </a:p>
          <a:p>
            <a:pPr eaLnBrk="1" hangingPunct="1">
              <a:lnSpc>
                <a:spcPct val="90000"/>
              </a:lnSpc>
            </a:pPr>
            <a:r>
              <a:rPr lang="en-GB" sz="2000" dirty="0"/>
              <a:t>By summer 1917 there were branches all over Scotland and it attracted 14,000 protesters to a mass meeting held on Glasgow Green.</a:t>
            </a:r>
          </a:p>
          <a:p>
            <a:pPr eaLnBrk="1" hangingPunct="1">
              <a:lnSpc>
                <a:spcPct val="90000"/>
              </a:lnSpc>
            </a:pPr>
            <a:endParaRPr lang="en-GB" sz="2000" dirty="0"/>
          </a:p>
          <a:p>
            <a:pPr eaLnBrk="1" hangingPunct="1">
              <a:lnSpc>
                <a:spcPct val="90000"/>
              </a:lnSpc>
            </a:pPr>
            <a:r>
              <a:rPr lang="en-GB" sz="2000" dirty="0"/>
              <a:t>Other organisations included the Women’s International League for Peace and Freedom, founded by Chrystal Macmillan, a graduate of Edinburgh University.</a:t>
            </a:r>
          </a:p>
          <a:p>
            <a:pPr eaLnBrk="1" hangingPunct="1">
              <a:lnSpc>
                <a:spcPct val="90000"/>
              </a:lnSpc>
            </a:pPr>
            <a:endParaRPr lang="en-GB" dirty="0"/>
          </a:p>
          <a:p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190632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495</Words>
  <Application>Microsoft Office PowerPoint</Application>
  <PresentationFormat>On-screen Show (4:3)</PresentationFormat>
  <Paragraphs>44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Glasgow Rent Strikes, 1915</vt:lpstr>
      <vt:lpstr>By the end of the lesson you will be able to:</vt:lpstr>
      <vt:lpstr>Background</vt:lpstr>
      <vt:lpstr>Fighting Back</vt:lpstr>
      <vt:lpstr>Photo of Rent Strike protest, published 18th November 1915 in the Glasgow Herald newspaper</vt:lpstr>
      <vt:lpstr>Government Response</vt:lpstr>
      <vt:lpstr>A Solution?</vt:lpstr>
      <vt:lpstr>Significance of Rent Strikes</vt:lpstr>
      <vt:lpstr>Anti-war movement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ELewis</cp:lastModifiedBy>
  <cp:revision>21</cp:revision>
  <dcterms:created xsi:type="dcterms:W3CDTF">2012-09-17T09:59:52Z</dcterms:created>
  <dcterms:modified xsi:type="dcterms:W3CDTF">2015-02-24T11:43:04Z</dcterms:modified>
</cp:coreProperties>
</file>