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893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440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68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686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333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28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195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21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86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593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E1268-2F9E-4C01-9F86-F71DFA402086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843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E1268-2F9E-4C01-9F86-F71DFA402086}" type="datetimeFigureOut">
              <a:rPr lang="en-GB" smtClean="0"/>
              <a:t>20/10/2014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B478D-FC63-4BAA-A871-893F20FD87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17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548681"/>
            <a:ext cx="8432800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ubtitle 4"/>
          <p:cNvSpPr txBox="1">
            <a:spLocks noGrp="1"/>
          </p:cNvSpPr>
          <p:nvPr>
            <p:ph type="subTitle" idx="1"/>
          </p:nvPr>
        </p:nvSpPr>
        <p:spPr>
          <a:xfrm>
            <a:off x="1373188" y="3933056"/>
            <a:ext cx="6400800" cy="1752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>
                <a:latin typeface="+mn-lt"/>
                <a:cs typeface="+mn-cs"/>
              </a:rPr>
              <a:t>Snapshot: Battle of Loos</a:t>
            </a:r>
          </a:p>
        </p:txBody>
      </p:sp>
    </p:spTree>
    <p:extLst>
      <p:ext uri="{BB962C8B-B14F-4D97-AF65-F5344CB8AC3E}">
        <p14:creationId xmlns:p14="http://schemas.microsoft.com/office/powerpoint/2010/main" val="327755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Battle facts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When?</a:t>
            </a:r>
          </a:p>
          <a:p>
            <a:pPr lvl="1"/>
            <a:r>
              <a:rPr lang="en-GB" sz="2000" dirty="0" smtClean="0"/>
              <a:t>September 25th,1915.</a:t>
            </a:r>
          </a:p>
          <a:p>
            <a:pPr lvl="1"/>
            <a:endParaRPr lang="en-GB" sz="2000" dirty="0" smtClean="0"/>
          </a:p>
          <a:p>
            <a:pPr>
              <a:lnSpc>
                <a:spcPct val="90000"/>
              </a:lnSpc>
            </a:pPr>
            <a:r>
              <a:rPr lang="en-GB" sz="2000" dirty="0" smtClean="0"/>
              <a:t>Why? 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The </a:t>
            </a:r>
            <a:r>
              <a:rPr lang="en-GB" sz="2000" dirty="0"/>
              <a:t>Battle of Loos was fought because the French believed that the British were not doing enough to help them fight the Germans at a place called Verdun.</a:t>
            </a:r>
          </a:p>
          <a:p>
            <a:pPr>
              <a:lnSpc>
                <a:spcPct val="90000"/>
              </a:lnSpc>
            </a:pPr>
            <a:r>
              <a:rPr lang="en-GB" sz="2000" dirty="0"/>
              <a:t>The Battle of Loos was to split the Germany’s army.</a:t>
            </a:r>
          </a:p>
          <a:p>
            <a:endParaRPr lang="en-GB" sz="2000" dirty="0" smtClean="0"/>
          </a:p>
          <a:p>
            <a:r>
              <a:rPr lang="en-GB" sz="2000" dirty="0" smtClean="0"/>
              <a:t>Who?</a:t>
            </a:r>
          </a:p>
          <a:p>
            <a:pPr lvl="1"/>
            <a:r>
              <a:rPr lang="en-GB" sz="2000" dirty="0" smtClean="0"/>
              <a:t>30,000 Scots; half of the 72 infantry battalions were Scottish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88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Battle facts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 smtClean="0"/>
              <a:t>Torrential rain and a quagmire of mud.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First use of gas by the British.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Artillery failed to cut wire.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15th Scottish Division captured village of Loos.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After 4 days of fighting, British returned to original lines.</a:t>
            </a:r>
          </a:p>
        </p:txBody>
      </p:sp>
    </p:spTree>
    <p:extLst>
      <p:ext uri="{BB962C8B-B14F-4D97-AF65-F5344CB8AC3E}">
        <p14:creationId xmlns:p14="http://schemas.microsoft.com/office/powerpoint/2010/main" val="339080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Scots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Eight out of the 12 battalions that lost over 500 men were Scottish.</a:t>
            </a:r>
          </a:p>
          <a:p>
            <a:endParaRPr lang="en-GB" dirty="0" smtClean="0"/>
          </a:p>
          <a:p>
            <a:r>
              <a:rPr lang="en-GB" dirty="0" smtClean="0"/>
              <a:t>An estimated one-third of the names of the missing on the Loos memorial are Scots: Their bodies could not be found.</a:t>
            </a:r>
          </a:p>
          <a:p>
            <a:endParaRPr lang="en-GB" dirty="0" smtClean="0"/>
          </a:p>
          <a:p>
            <a:r>
              <a:rPr lang="en-GB" dirty="0" smtClean="0"/>
              <a:t>Amongst the dead: 104 from the student soldiers  of the 1/4th Gordon Highlanders.</a:t>
            </a:r>
          </a:p>
          <a:p>
            <a:endParaRPr lang="en-GB" dirty="0" smtClean="0"/>
          </a:p>
          <a:p>
            <a:r>
              <a:rPr lang="en-GB" dirty="0" smtClean="0"/>
              <a:t>Death of the poet Charles Hamilton </a:t>
            </a:r>
            <a:r>
              <a:rPr lang="en-GB" dirty="0" err="1" smtClean="0"/>
              <a:t>Sorley</a:t>
            </a:r>
            <a:r>
              <a:rPr lang="en-GB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085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Scots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GB" dirty="0" smtClean="0"/>
              <a:t>Scots won five VCs in the battle. Victoria Cross, the highest award for bravery.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The Piper of Loos, Piper Daniel Laidlaw, helped hold the line and was one of those awarded with the VC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At the very start of the battle, the 15th Scottish Division  attacked the German trenches and broke through.</a:t>
            </a:r>
          </a:p>
          <a:p>
            <a:pPr>
              <a:lnSpc>
                <a:spcPct val="80000"/>
              </a:lnSpc>
            </a:pPr>
            <a:r>
              <a:rPr lang="en-GB" dirty="0" smtClean="0"/>
              <a:t>Scottish soldiers proud of fighting and upbeat about morale.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09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E201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Loos – an assessment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“An unnecessary and meaningless battle”.’ Trevor </a:t>
            </a:r>
            <a:r>
              <a:rPr lang="en-GB" dirty="0" err="1" smtClean="0"/>
              <a:t>Royle</a:t>
            </a:r>
            <a:r>
              <a:rPr lang="en-GB" dirty="0" smtClean="0"/>
              <a:t>.</a:t>
            </a:r>
          </a:p>
          <a:p>
            <a:r>
              <a:rPr lang="en-GB" dirty="0" smtClean="0"/>
              <a:t>Gains: The Scottish had moved their lines forward by 2 miles.</a:t>
            </a:r>
          </a:p>
          <a:p>
            <a:r>
              <a:rPr lang="en-GB" dirty="0" smtClean="0"/>
              <a:t>The battle was stopped on27th September 1915.</a:t>
            </a:r>
          </a:p>
          <a:p>
            <a:r>
              <a:rPr lang="en-GB" dirty="0" smtClean="0"/>
              <a:t>Germans had second defence lines and were on a hill, it was very dangerous for the Scots to attack.</a:t>
            </a:r>
          </a:p>
          <a:p>
            <a:r>
              <a:rPr lang="en-GB" dirty="0" smtClean="0"/>
              <a:t>New tactics were learned about the creeping barrage and the use of machine-gun fire.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79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317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Battle facts</vt:lpstr>
      <vt:lpstr>Battle facts</vt:lpstr>
      <vt:lpstr>Role of Scots</vt:lpstr>
      <vt:lpstr>Role of Scots</vt:lpstr>
      <vt:lpstr>Loos – an assessment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ELewis</dc:creator>
  <cp:lastModifiedBy>ELewis</cp:lastModifiedBy>
  <cp:revision>9</cp:revision>
  <dcterms:created xsi:type="dcterms:W3CDTF">2013-09-18T08:59:02Z</dcterms:created>
  <dcterms:modified xsi:type="dcterms:W3CDTF">2014-10-20T13:58:49Z</dcterms:modified>
</cp:coreProperties>
</file>