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3E09F-8EF6-46EE-9A4B-19EFB26E6141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C5556-A766-4D06-B628-791C6F40A7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A1DC6-0FEE-412D-BB31-1A5B7A2FC6AD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55F5C-0C5C-40C5-B56F-31C93F6FFB6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1FC05-D33D-44F2-B5C4-C41D033AB263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38BB8-01EB-4C56-9B64-B303517E65E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8C7D-918E-4523-9772-2AE2763B0703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E3ED8-BE22-440A-961C-B9B8DE1A29E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9BFDA-F050-4673-B673-23359F4E30FA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D8030-2EC0-47ED-BC0F-C9673AF0F1D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00B51-9A4D-4D01-A1EC-0E42FDAFAAC9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3FE1A-133B-41FE-8D4F-BB4C96C50F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2A05C-B35E-48DA-B435-8EF21EA54FD2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A7306-2DD1-4925-93E5-EF4ACC14607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B83DE-1C55-4143-8328-9736C1BE747F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EFBC7-9322-4474-ACC5-581525366A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F13C3-9E70-4034-A868-C712B2DBC510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015BB-56F2-425D-B089-5C01DB6F9A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2C53D-A2C6-4EA2-A50B-C8837200BC8A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6C270-8A53-4A20-958F-F04B80C16E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6702-FF70-4CC8-A173-86313D49B6CC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BF924-3296-4255-A4D7-9EFE9FE47CC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0CC57B-5C88-4C74-8304-16E20E9F4264}" type="datetimeFigureOut">
              <a:rPr lang="en-GB"/>
              <a:pPr>
                <a:defRPr/>
              </a:pPr>
              <a:t>06/02/2013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27CA0B-2F56-431F-A922-B01F40A652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How did Hitler keep control?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r>
              <a:rPr lang="en-GB" sz="5400" b="1" smtClean="0">
                <a:solidFill>
                  <a:srgbClr val="FF0000"/>
                </a:solidFill>
              </a:rPr>
              <a:t>PROPAGANDA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Josef Goebbels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96975"/>
            <a:ext cx="3132138" cy="6186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 </a:t>
            </a:r>
            <a:r>
              <a:rPr lang="en-GB" dirty="0">
                <a:solidFill>
                  <a:srgbClr val="002060"/>
                </a:solidFill>
                <a:latin typeface="+mn-lt"/>
              </a:rPr>
              <a:t>Centre of propaganda network, which Hitler laid out in his book </a:t>
            </a:r>
            <a:r>
              <a:rPr lang="en-GB" i="1" dirty="0">
                <a:solidFill>
                  <a:srgbClr val="002060"/>
                </a:solidFill>
                <a:latin typeface="+mn-lt"/>
              </a:rPr>
              <a:t>Mein </a:t>
            </a:r>
            <a:r>
              <a:rPr lang="en-GB" i="1" dirty="0" err="1">
                <a:solidFill>
                  <a:srgbClr val="002060"/>
                </a:solidFill>
                <a:latin typeface="+mn-lt"/>
              </a:rPr>
              <a:t>Kampf</a:t>
            </a:r>
            <a:endParaRPr lang="en-GB" i="1" dirty="0">
              <a:solidFill>
                <a:srgbClr val="00206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00206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dirty="0">
                <a:solidFill>
                  <a:srgbClr val="002060"/>
                </a:solidFill>
                <a:latin typeface="+mn-lt"/>
              </a:rPr>
              <a:t>Joined the  Nazi party in </a:t>
            </a:r>
            <a:r>
              <a:rPr lang="en-GB" u="sng" dirty="0">
                <a:solidFill>
                  <a:srgbClr val="002060"/>
                </a:solidFill>
                <a:latin typeface="+mn-lt"/>
              </a:rPr>
              <a:t>1922</a:t>
            </a:r>
            <a:r>
              <a:rPr lang="en-GB" dirty="0">
                <a:solidFill>
                  <a:srgbClr val="002060"/>
                </a:solidFill>
                <a:latin typeface="+mn-lt"/>
              </a:rPr>
              <a:t>, first opposing Hitler, but later supported him.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GB" dirty="0">
              <a:solidFill>
                <a:srgbClr val="00206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dirty="0">
                <a:solidFill>
                  <a:srgbClr val="002060"/>
                </a:solidFill>
                <a:latin typeface="+mn-lt"/>
              </a:rPr>
              <a:t>He had a limp due to suffering from polio, however he told people it was due to a war injury.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GB" dirty="0">
              <a:solidFill>
                <a:srgbClr val="00206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dirty="0">
                <a:solidFill>
                  <a:srgbClr val="002060"/>
                </a:solidFill>
                <a:latin typeface="+mn-lt"/>
              </a:rPr>
              <a:t>Goebbels was a journalist, Hitler was impressed with his writings.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00206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dirty="0">
                <a:solidFill>
                  <a:srgbClr val="002060"/>
                </a:solidFill>
                <a:latin typeface="+mn-lt"/>
              </a:rPr>
              <a:t>In </a:t>
            </a:r>
            <a:r>
              <a:rPr lang="en-GB" u="sng" dirty="0">
                <a:solidFill>
                  <a:srgbClr val="002060"/>
                </a:solidFill>
                <a:latin typeface="+mn-lt"/>
              </a:rPr>
              <a:t>1928</a:t>
            </a:r>
            <a:r>
              <a:rPr lang="en-GB" dirty="0">
                <a:solidFill>
                  <a:srgbClr val="002060"/>
                </a:solidFill>
                <a:latin typeface="+mn-lt"/>
              </a:rPr>
              <a:t>  he was appointed head of  Nazi Ministry of Propaganda.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GB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27763" y="981075"/>
            <a:ext cx="2916237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endParaRPr lang="en-GB">
              <a:solidFill>
                <a:srgbClr val="002060"/>
              </a:solidFill>
              <a:latin typeface="Book Antiqu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GB">
                <a:solidFill>
                  <a:srgbClr val="002060"/>
                </a:solidFill>
                <a:latin typeface="Book Antiqua" pitchFamily="18" charset="0"/>
              </a:rPr>
              <a:t> Goebbels gave the order in </a:t>
            </a:r>
            <a:r>
              <a:rPr lang="en-GB" u="sng">
                <a:solidFill>
                  <a:srgbClr val="002060"/>
                </a:solidFill>
                <a:latin typeface="Book Antiqua" pitchFamily="18" charset="0"/>
              </a:rPr>
              <a:t>1938</a:t>
            </a:r>
            <a:r>
              <a:rPr lang="en-GB">
                <a:solidFill>
                  <a:srgbClr val="002060"/>
                </a:solidFill>
                <a:latin typeface="Book Antiqua" pitchFamily="18" charset="0"/>
              </a:rPr>
              <a:t> for Kristallnacht. </a:t>
            </a:r>
          </a:p>
          <a:p>
            <a:pPr>
              <a:buFont typeface="Wingdings" pitchFamily="2" charset="2"/>
              <a:buChar char="v"/>
            </a:pPr>
            <a:endParaRPr lang="en-GB">
              <a:solidFill>
                <a:srgbClr val="002060"/>
              </a:solidFill>
              <a:latin typeface="Book Antiqu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GB">
                <a:solidFill>
                  <a:srgbClr val="002060"/>
                </a:solidFill>
                <a:latin typeface="Book Antiqua" pitchFamily="18" charset="0"/>
              </a:rPr>
              <a:t> He took control over the mass media.</a:t>
            </a:r>
          </a:p>
          <a:p>
            <a:pPr>
              <a:buFont typeface="Wingdings" pitchFamily="2" charset="2"/>
              <a:buChar char="v"/>
            </a:pPr>
            <a:endParaRPr lang="en-GB">
              <a:solidFill>
                <a:srgbClr val="002060"/>
              </a:solidFill>
              <a:latin typeface="Book Antiqu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GB">
                <a:solidFill>
                  <a:srgbClr val="002060"/>
                </a:solidFill>
                <a:latin typeface="Book Antiqua" pitchFamily="18" charset="0"/>
              </a:rPr>
              <a:t>Newspapers and posters were monitored very closely and were issued with strong and simple slogans about the Nazis.</a:t>
            </a:r>
          </a:p>
          <a:p>
            <a:pPr>
              <a:buFont typeface="Wingdings" pitchFamily="2" charset="2"/>
              <a:buChar char="v"/>
            </a:pPr>
            <a:endParaRPr lang="en-GB">
              <a:solidFill>
                <a:srgbClr val="002060"/>
              </a:solidFill>
              <a:latin typeface="Book Antiqu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GB">
                <a:solidFill>
                  <a:srgbClr val="002060"/>
                </a:solidFill>
                <a:latin typeface="Book Antiqua" pitchFamily="18" charset="0"/>
              </a:rPr>
              <a:t>The policy of censorship allowed Goebbels to control the media and ensure Germans never heard conflicting messages.</a:t>
            </a:r>
          </a:p>
        </p:txBody>
      </p:sp>
      <p:pic>
        <p:nvPicPr>
          <p:cNvPr id="14340" name="Picture 2" descr="http://lh5.ggpht.com/_oR3w8KSV5Ig/THQCM029QUI/AAAAAAAABzI/yxrIcqcdQYc/13%5B5%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1268413"/>
            <a:ext cx="32480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Role of the Newspapers</a:t>
            </a:r>
            <a:endParaRPr lang="en-GB" dirty="0"/>
          </a:p>
        </p:txBody>
      </p:sp>
      <p:pic>
        <p:nvPicPr>
          <p:cNvPr id="15362" name="Picture 2" descr="C:\Users\Rivka\AppData\Local\Microsoft\Windows\Temporary Internet Files\Content.IE5\2OV2NLY3\MC900371064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1125538"/>
            <a:ext cx="1900238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6275388" cy="4852988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All anti – Nazi papers were shut down.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Jews were banned from owning or working for newspapers.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Daily instructions sent out to newspapers telling them what to print, what pictures to show and what stance they should take.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Newspapers were posted on display boards in order for all to be able to read.</a:t>
            </a:r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22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role of Rallies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3284538"/>
            <a:ext cx="8280400" cy="3384550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rgbClr val="002060"/>
                </a:solidFill>
              </a:rPr>
              <a:t>Control and order was a very important image that the Nazis wanted to portray.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rgbClr val="002060"/>
                </a:solidFill>
              </a:rPr>
              <a:t>Rallies helped them to present this image.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rgbClr val="002060"/>
                </a:solidFill>
              </a:rPr>
              <a:t>A huge stadium in Nuremberg was built for this purpose.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Ø"/>
              <a:defRPr/>
            </a:pPr>
            <a:r>
              <a:rPr lang="en-GB" dirty="0" smtClean="0">
                <a:solidFill>
                  <a:srgbClr val="002060"/>
                </a:solidFill>
              </a:rPr>
              <a:t>Goebbels stage managed these rallies to give a dramatic impression of overwhelming power and unity.</a:t>
            </a:r>
          </a:p>
        </p:txBody>
      </p:sp>
      <p:pic>
        <p:nvPicPr>
          <p:cNvPr id="16387" name="Picture 2" descr="http://www.writewellgroup.com/Humanities_Project_2005-06/Images/Triumph_of_the_Wi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765175"/>
            <a:ext cx="3260725" cy="258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Role of Books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138" y="1412875"/>
            <a:ext cx="5122862" cy="4968875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All books had to be censored by the Nazis.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The Nazis were worried about independent thinking.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Official book – burnings were common place to rid Germany of books published by...</a:t>
            </a:r>
          </a:p>
          <a:p>
            <a:pPr marL="1353312" lvl="3" indent="-182880" fontAlgn="auto">
              <a:spcAft>
                <a:spcPts val="0"/>
              </a:spcAft>
              <a:buFont typeface="Wingdings 3"/>
              <a:buChar char=""/>
              <a:defRPr/>
            </a:pPr>
            <a:r>
              <a:rPr lang="en-GB" dirty="0" smtClean="0">
                <a:solidFill>
                  <a:srgbClr val="002060"/>
                </a:solidFill>
              </a:rPr>
              <a:t>Communist and Socialist</a:t>
            </a:r>
          </a:p>
          <a:p>
            <a:pPr marL="1353312" lvl="3" indent="-182880" fontAlgn="auto">
              <a:spcAft>
                <a:spcPts val="0"/>
              </a:spcAft>
              <a:buFont typeface="Wingdings 3"/>
              <a:buChar char=""/>
              <a:defRPr/>
            </a:pPr>
            <a:r>
              <a:rPr lang="en-GB" dirty="0" smtClean="0">
                <a:solidFill>
                  <a:srgbClr val="002060"/>
                </a:solidFill>
              </a:rPr>
              <a:t>Jews</a:t>
            </a:r>
          </a:p>
          <a:p>
            <a:pPr marL="1353312" lvl="3" indent="-182880" fontAlgn="auto">
              <a:spcAft>
                <a:spcPts val="0"/>
              </a:spcAft>
              <a:buFont typeface="Wingdings 3"/>
              <a:buChar char=""/>
              <a:defRPr/>
            </a:pPr>
            <a:r>
              <a:rPr lang="en-GB" dirty="0" smtClean="0">
                <a:solidFill>
                  <a:srgbClr val="002060"/>
                </a:solidFill>
              </a:rPr>
              <a:t>Anyone they disapproved of</a:t>
            </a:r>
          </a:p>
          <a:p>
            <a:pPr marL="1353312" lvl="3" indent="-182880" fontAlgn="auto">
              <a:spcAft>
                <a:spcPts val="0"/>
              </a:spcAft>
              <a:buFont typeface="Wingdings 3"/>
              <a:buChar char=""/>
              <a:defRPr/>
            </a:pPr>
            <a:r>
              <a:rPr lang="en-GB" dirty="0" smtClean="0">
                <a:solidFill>
                  <a:srgbClr val="002060"/>
                </a:solidFill>
              </a:rPr>
              <a:t>Or containing ideas they disapproved of.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17411" name="Picture 2" descr="http://www.ushmm.org/lcmedia/photo/wlc/image/alpha/bb1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844675"/>
            <a:ext cx="4259263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role of Radio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3213100"/>
            <a:ext cx="8208963" cy="3357563"/>
          </a:xfrm>
        </p:spPr>
        <p:txBody>
          <a:bodyPr>
            <a:normAutofit fontScale="9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Goebbels was placed in charge of all radio broadcasts.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There was a block on all foreign programmes.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Radio programmes would include Hitler’s speeches, German history and music.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Cheap radios were made to enable as many Germans as possible to listen to the propaganda.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By 1939 70% of Germans owned a radio.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Loud speakers were set up in public squares.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8435" name="AutoShape 2" descr="data:image/jpeg;base64,/9j/4AAQSkZJRgABAQAAAQABAAD/2wCEAAkGBhQSERUUExQVFRUWFxgYGBgYGB0XFxgYGhgXHRcaFxgXHCYfHBwjGhoYIC8gJicpLCwtGB4xNTAqNSYsLCkBCQoKBQUFDQUFDSkYEhgpKSkpKSkpKSkpKSkpKSkpKSkpKSkpKSkpKSkpKSkpKSkpKSkpKSkpKSkpKSkpKSkpKf/AABEIAL4BCgMBIgACEQEDEQH/xAAcAAACAgMBAQAAAAAAAAAAAAAFBgMEAQIHCAD/xABIEAACAQIEAwUFBAYIBAYDAAABAgMAEQQSITEFBkETIlFhcTKBkaGxByNCwRRSYnKS0TNUgpOisuHwNFPC8RUXJENEcxZjg//EABQBAQAAAAAAAAAAAAAAAAAAAAD/xAAUEQEAAAAAAAAAAAAAAAAAAAAA/9oADAMBAAIRAxEAPwCSOSvjLr1rfAQKSS7ZVv7z/p502YSWGMd2Nb+Nrn4mgUXl29K+M/madjxKKQZXjQr5gUFxfK2eYCHMUYE+JXy9KAC+JPj18a+aOOUtHO+SJtHa9sq6XNztTBLy1GjBJI8QL2AdQGW/nYaUE45wlI83fzxEEPYWdQNCLHra9qBd5kjVQMkqu8EkqMfZDqMuRlsxDEqbX3Nra2odDxKRGBusmZWyHL3te6Cx3Funla4AJFVuC8TiSXMvaAFst1AZgpUggKVCuTr4bmpMYySZVjMzTMwsoFgtu6FFiSWJ+ugF6DZphp2me6hVDKAF7t7EMLZgABpbr76IHigkXMR94lrSKT2mjoseVVNke4OubW+2xNbi/LUkTPFEGbIkSy5YZRZi7WzgqQMwyEEb2AGoNCMDHZhYsCoGYovejPfABX8ZJtruKA7wvh8kct2fTJm7zERM/wCGN3Y5d1Pd6MMulgaZMDKezXYaHZgw28V0PrSRxTixlEYYmTIDfYoi3FhGoAymw3Hupq4TiFeJWQMqm/dY5iDrcX8L3t1oCPa6+6vpMQqi7uqC3U67dBuaWeY+Z1w4stjIRt+r5mko8fZnzOS7eJ/Kg67DMsijs2J3AurLmtvkJFmIvtvXyza+6hfKfEUbASTsz/dElkK3UagAqQbgm63NvCrk04ZswtZgD8aCRpayk2lVr/Wvg1BawjRjFQTSvkEJkdSSVBfJlRSVBNmY2t1261dn53kxeLbLiDh44CrBVXOGjuokeQJmDKGKaXGl9tbKnMJbImVwh7RdS2VepF26agG/lVx8fhTCYpVmje6kF0EkTAaO6yqoch7llzC2gAA3AOnOn2hPhYFMSvaWMmOZlUDN6WytcEEEeHW9LnIXGy7PL+khMTjHZyTeQKEYpaRAVUCyk3YXUDS4bSlz4/6PgU7NlxOHlw4RHkLM0blr5URmIi7p00zWiIzXXVw5Z4JBieGYdJ1WItCqoQRmJSPWRmVsrtqzi+wJ2N6CLinK8pYYhP0dY0zFhEXYtbu9WKnxLaEZcpzWBoSsvf8A7NOeOxKQYTsHleRmRooyBmLlVsLdmAO7luxt3RcEncoebvj3/nQWRL9a0Ml7f762qNWrTNt6/nQTZ9E91W8LJqf3zQ4+wp8D+Zq5h21b94UDicM2LiaSN2hmsGjy5sl4zcK6nQ3bfQGxXWlXEyvxDiEODxFskMYklDXAMqroFQ5S1yT6qx33q5huZezwuJZA+HMBUByFdXMjAlwhW7AlbWB221FKnKWL7XFSYiWW0zyh5CbKFXu5MjFgRdu55Bh60HVxzRAZTA9o5QLLntZiyqcqEan2l00PlSDI2lvL6UQx3HBPAzntFlgciCbIbSNchlLBSq6ELnG9wRbahbvcX0Fx0vb3X1t660FCaWx9GP1U0XhQZR6D6UBxI1P+/wAP+lFIm7o16Cgp8IVjjEIXMFIJHS2vjRjm7mzD4M55AzO+qxIbEjxY9BXO8f8AaLKGKYNQMotnIzMfEqNh771T5U4a+LxBmxDNIQRmubn/AE9KA/L9sLj2cCgX9uRifkBWmJ+2V8uXsGw7H8UchOn7pA+tMPFeRMK0ZbNkF7m519NTtSpz/wApRjDriMO6vkypKoYNboraHxsD60BfB/bFPAgzJO4I0ZmWxB2IDXJ+NFB9qUeOiMJCCR1IIKZHVgLhlNypGmovUOJ5YweJjRsjqyqt1B6qoBAvoKGDlLDu5xcYkQoyjs5Fy2cEAsuuo2021NAGx+AjWa0aqtomcXcsJnVsrlMuYajNYXtYX0uBTfy/yjjFtMII4863Xte8rI0eUxG0mcBrk2K6WuD4RycvP2vD58SkSy/pCxth2jYLIXdiZJCcwDMLHaxsLXIYDqR4zLcJFhnlCsySkskbr4d12BIbcEaWGl+gc+wfEFwUQaXLNNLA8FshzXgYxqLXvkF7GQDUREC7HUHjOVsT2oy4eQpKFGeNRYI7gSXsjFJSSM2X2R3QCLilibGKkzW1CPIqqRoqsSDcZm79huL2YZr3Ar0nwuKF8PEYbdmAClidLAgb6m2o1oPPfEOVmwYdnjYrIF7LtCSym/4lW1mJUix2BAaxNFuN4yPCQFonMqqLBjH2ZMl2BVlGl1Ohtpp5Uw89c94XDyBUy4jEIpQyPYqtyMxCezc2HToNuorhGLTiMEsGJSZkKgh0JCxkEFe7kKrazEHbpbrQceJfESklhmbMxLEAWAJOp8gdOuwo7w2HIM8cEmX/AJskefT9kWyD5nzpiwP2bxJI4ZzLlcAD2e7mIJ31sNdtdra10Xh3ZvEMO0YdEAUZhcG2l/Cg5lhOZ4VDZmx72GpUoir5ldRa9HOF8VSdMyB7DTvoEO3gpI+GlMeL4XHhWC4bDRyCTuOGcLdToRaxuNdvI1Q4zgUhl7OIWRQth4d0H86CDMbmsBqiLbk+tHOCcJDIssnZIrnudu2XOf2V6i3U/CgVuYoS8OVRdiyBRcC7FgALnTrVfE4U4dmGsqu9m7rxCQxmPNFlU2trbKNgoOhFq6PxrCYSTDtFiMRAmYaFSO634WB8jbyrn+EOEVkaTZw+rqVaFY3YSAthyCxYISo0ADONlFwF8W5kkbByQAKMOJsypcvJEwvszkMsbd4i+e23Wp+X+OmKJI5ZJEw4BIiuO1zsubNGLHJfOCGN9LkEEXqLjMCYjEx4SF1gwmb2zYkLcnNLZiWkVbKAdbAbXuXDheJwIZoMTNBPnUNE3aB0URh1RHUqFR7E95cxYsToT3gv8ucwYib7qV86mF+yxM1lvmC9pE4A1cMjhTcEqpOu9DGPfX1PzANK+O4WufFy4OWUYbDvEB1zSOO9GrKSQFGYA6gnS5uCSXE+Z8PARmOd9CEBsNh7R6UBfNbfxqMtv76G8H5jxGIY5SFjVSzCKMEAAG2YtrYm1zfa9qKdqHGYAC+4GwNtbeR0PvoMySdy3gT9asQv3m/smqrjun1/lU8Td4/ur9RQJnMmZcXKOzID6qwBBYlVAsdMwzaf7tU/CeX88wQuYzGuZ8wW+cmwRCWAZ9AdSLajzMvMWNWPiEfb9oYQFayjMWGzql2AGawB1Fr36VBxXBzYIMk0UiQy96D71A5yjMtypa5ytZvUCgP4bF4kBYMOkgTv3ybykhWtKoIUZQNSH9k6bk1dwWJ7SNG07yg6ezqL6X1teljBSNKyRYaVmlkZjcuYg1lVkDNMAHZWzC9zfYAdXHEYR4nZJAodTZspJW9hcgkA677daAbiB3vcPrb86lgxXdX0H0qPGDX+L8jVIzW08KAVJyvGs6ywsUkJvkFiDffKN/HTWrMM64DFJKblJO7N0ALG6OANB4GkjjM0hmJe4dT6EW2t4UQg5gadTHPZyRYEnK58sx0Y/vWP7VB1V5XnP3ZQka96xFj+qOunjpQ3G8IeGN7RRq7+yUyjtGuDlyg6toCB4g2rmCYyaNhGpc2Nl3WQeVqbOSEix8j4XG4qSFkzNGpsLsAb95tiu+W2vjQD151kR8uIjzKNxYBgfGzDejfDeORzJ90swF9e0I9wGUAfKt/0uLEyjBYpVxbDOsOKjuJjkVmFyR31uAuvz3oNHxFpThI8NhXEsSyxzxqDckMpUtmtY9477aig6/zTwuafF8PkjyFIx2iltiwAYKxv1ITUAnRj0sb3OWJE2AnlgkMciq0TEg3vs8T21Gptm6HUaE0n4jmud8EBEjM6Ds2un32GYrlIYWJAOmo3F7XsRSfh+Pyqs5bESw57KUWM5riMsCQSFtogfqR4bEIeLNF+lCVVMat2Ma5EyxKFyrIzltRdAdDrvckU7/a99oww0C4bCHK8wZ3YfhDM2YX/AFiwa/8ArSdzjCD2jIMqFVdP/btlUXCIEFoyDoDvkvT5PyLhuJIscigGJbRyKcrkEAtcW7wMpdtRvfXUmg4ZBgFIEk8xUvZlVB2jkEm5Y5gE22Jv5Cun/Z1xsYJGRHjZJGV7TTxpZgLXtGzGxXQg1ty/y0mHUIynOr5WATMdCQ7NsCLgEXPX0qvx3lHDsWl7IhhrkuMrEbXtew8qDbH3E0ZR+ybtCBldWBDA3CsujA6Eeg0vVebmJsMxR2bTZrXufE1zbHYlmbbIFJyKt8qAm9l679d6YeHzyYxCtjKyKL6gSW2uP1x8x50DHFzFhZpELyusmYE5VFib6XzA6W0sKK43El2LdDYD0AAH0pO4Bw1ISZXU6MFu1x2TE2UEH8R19AL9aaC9BrOyDvyk9nGe0YDXOEBOS3mbUGw2CxfFJ+3nkRFOkYIDqg6KiXsLab6m97UZJqsvGxErRCNbAi7BydFFo1yH2SATrfX30Ec3K2LgKxRSy5Wvd1EaC3iW1cr0pU4lJiMPJJBLmaTut3wrMCQCNdbixOt9b+oroX/jqGLs0Qyl9WUMy29Cpv7hSvzOLuWjiQJEiK4IBaMBQLHMMzDW+tyD5WoIeV+SJ5ZllxHbYWFbs0+XIVGXu3LEBc1wAfPr0L8N4bg437OPDjGRkzDtXjBdEtGc2TMtwLi7EqB3sp1uQ2J56mSIRCQFVVFygAqQLBVkuO+Avd8dOt6G4nHz4lzZEUE2CAdnGqlrZXOndva1z0oLHFseMLJPDg5hJCzDVT3C4VblM1zYHMAb3IAvervDOTn7OOVsOJc1jJndmdb37wjjK6eRJPpUkHJkMcBllmizqUGXvZFMhsy3XVpE9rJYCwO9tOjYTiiFcid4FQTm1Dqbnu9SmtgdNBQKfA2iWZo8P+iK0imM3aXDSC9x3e0Li+vhUnAF7OMxdnMpR3BeTZ+9bQjQEbEa7A9aJTcIwAkKyYcZX9p8+kZWxuzOdF0tZb6X0piGEgMcc0sqmJUtdW0exJzFza/h7t6Bbzd1vd/lFbo+o/cPyrbGccgxRLYcDs07gI0BI16eFxUEZ9j91vzoI+I4JpcREcxRYxmzopklXVtohqwJyi+w62Bo7Jwg/edsIIsM5zGFwrsDazuhOUYcuNbDbwB2UOaMbPGYzhyFkZWAIF3Ist1U9Nz60LwnJGKmeN8XIHBcDs2diTfoch7o/d1oGgcwcPCDARAyLKVV2GWyuBlDqwXWU6ajTT3VtwmDIhQX7jMDc5iCCcwY+Ia/+tDMZwhcA8byYXDGIEANFGZJLg317Zj3vOxo8cSrlmQRqtyFCxmIgA2+8Q7SXuCdjbSgq4zp6/UEVUEV9auY5wqlmIUCxJOwAOtLR56hG0EpHQ5wLjobZdKBj45yemLIF1RzoHOg/teVcw43wVsNM8LlWKm11N1bwKnqK7HguIK43FQ8Z5ZwuIRQWHaA3ygZWA8jaxFBzLlRpRi4zrmUHIXvlNh7Ldcp2uNqunk3EzPLiWChi5OS9ixvqF8unnTPxDh/ZuiodxlXS9j/ANqIdqCoVDcAWv103v53oJ+UeHxCPtljGZQwcEHtkbooJOiAbDrvudDmBxKHMy27Rjd7AZrWst/HQUD5exMnb5UAa/tnoANjfx8qr8f4sYZGcXXK/ZOwAuFazIe8CB+rcjwoCXEIHkmSSJminTQSAWDKdllX8S5rXHhqLHbTm7hinK6KqykiSyrdWlW17j8VwSPPS9QcNxkEP3xMk0rlbDtBK1msO7qB52Fqs8zYsF4wGAJJt11y3GnXpQLPHuPxBJIA7thZI1yRuRmgkWQXS9rhRlKrY6eelzPLHG0MK2RVkUEBuq6HxO9sotYEG7etWKfDgCCzx2AzWbK0h6s7JZifK9vKp8RDFGAwGoDBdSfatmJJOpNhrQRTt2ZzfiOpsbk+N/Gt0x+bS+9DsTKeu5+QoXi+KBHUX8aADx3grJK9kLK1yoBtZiRc7HTfTTenHlzk44aMOdJnGp3VeoX6XqOZ+0RTpX2E5qaJzFiVCQ91UkUG0ZAAGcEnQkXJ6E+GwUMbw+SbEJE7kpiZgzgA5o2hRxZjaxJuGBB2FEuHXgk/RcUpynWOVVuQB1BtqB1U6ijkYUzBxb2Lm2oJ2VgfTNRuNkcC9jbUeR8fKgWOM4Pso83Z9zpKkofNcbhSgyjwBv4XoXytyvw+ePEPi8Q6TrswbKuVhdHXTv5tND6Wpk5qfMojGueKTKf2lsy2+ArlcDk2bMco/DYbEkkZt8tydL21oNYuFRCZRLM4Q5w8iDMBYEI2hzBS1swIuBffpngfCmxeZO0CyiwAb2Xv0L/hJ0sSLeJF604lj1aS6Ksdgq5VJYXUAFtTcFjrbYX0qfguJUSSNbcC9vnQU/8AwB1fJKcliwyMwQjsz31JawDeA63p94N2aJK8UWaJwQEzM7qQwEfdy3JBVma2YDOttLmhPGSuIiUmxfYPYE90ArruTYFdf2fCjHKvBVw8IdwTJKNQxIKxnVU7pGpvdvW3qALmvBPkklRSsZa7RZV+4INowyrfKSubTcX13FUsHzL2yRRk9jNGAqSAdxgOjDofiPSuprPG8ZQIoTLYoAAuU6EADQDeuR828pthZMyAmJm7p/V8AT4/yoGnhnEpi0EOKWCQTOIbKAGGaxTNKlwM5/DY6amwIrMnKuKxeIkkkSVYYZQogbKVjIFwjpcDKABrYggjWljh3CXcRo8jIpkeQ2OodQQHB8SBXcOQeYC6HtmBfSNybWOUMUfMdQCLjKSQCDaw3BUmwJgRYu6yAEoyrkNie8rIvd00sQBpVWI6J6kUf5vEBljbDtmDqdRYx2DfhO51J8tdKH8NngZOzVir5rlyis1vBA4KrrubE+lBVk4S0hw8vdGVrrm66WNtN9LCt5VeKQkm7D/ZGv8A3qWfGsHEMzKc2kMhFlI8GC7Mu5A3A01qLHI87HDQlJ5wjshGisIyAbOeh1yk6G29taCTiPMiphncLnsVFmGZMx2BFxvqL0E5YxBbtAdACCBckAMM1hc6aEafzqzwDkvFnBTyTwhzntl1zqE9olDobdOtCOTZQM6WXMLagWuALC/++tAZ49w3t4GjzFbjca7WOvwoBhuVFyLd3vlF7Wte2ttdqJc2YSeRFSGRFJFyhdUdgTa4uw00OnWpsFybP2aXxDKcq3Gc6GwuNDbSgoYWNh+I0f4Fh2lYp2yxmxILta/lrQWOYAdKpY5BIO6y38G60B3EcYWFWed1FiVW2pa2+W29LUnM0kzWgiyqT7R3Pu2rabgrF0eZW7y9zMCqW/ZvodfCiWFbLoiFreAsPdQFeVMYYroztmYg6GxB/l0tU/EXWXEYiGwbtEHdO18ul7eYFacPVSrAoYiRo2lwfGhU2JaPiVy2Yskd2sBfSxOm21AFwvB5IpnikH/DqZM1+4EAuTrqWH6ouaj4zzTnkht7SODfo1xvbpp0opzRx5IAyxSySzQyg3lhRct81gCGbMNxqNQ3naufyYjMyW3zenUW+VA58TntJcmxBBB8t9fdRfhuIzRqSb5VB+Oo+VKPMMzCOMsCDYqb+Wq/I/Kj0Mto0jG5GY/l8qAlEcxJOtKHMEl5wPA/lTbH3UpK4lNmxTeVAY4dxApb89qOQ8QTK4eJJFdbZmJuhBvcAb3GlqXcNBcbVZWN1Ui4KkW31HpQGeE44RRZu6kTXIsD0JCBRfUkXNgOt6L8NxTSt94uWM7Jf2vNz19NvWliTAmWfR/uo7CK6lAFyj8J1zX0JO9qNpwtxr223QC5oDHMHFFMuEABBzupzC1iMnjuNLX61xySQxyOh/CzL8GIp95u4hd8JqCV7Qm1r3BQagbHTakPmVbYya2xkZh6N3h9aDdZlMci5ULMB3iLsMpv3DfQnYnqNKq4HFFDprfp/M1Gu1/Ki3YKZC2VUDHRVvlGgGlyT570BfgqXRs5JIUkKCVUWHQDcjfWmocTzKGvfujz1trStw+Ozaa9LXsSOtWuDYkMgtewJsDqbdL0F3iHG2hmhtezBr+fs/zo3FjzKoTTU2tlDE3/AA6g29RrSfzK47WHvBQFY3961thuKrYqQ5Qi1wDceYt4b0EeMzxSsjnRTppYi52Pw386M8swyN2kynLEF+9FriVb7AeV/a6edCIOESTyKWK5CL3ve4BKjMOh7vsnXUHrTRjVSLDSIZELdm2UXtqB087X0oLeKxKph1UjK8ZYBT1Ui1x8B8qBYacKwP8AvyqxzHjQ0eGsy99SW6FSMq963Tre3j4UOXDlWsd7AkeBOtvhagLxYuPEh8PKbWbusNCp3BHha9H+TJFwDs8sTyts+IuGJRiLG2e4CAC/d+Fc0x0xXFyMvQr7+6tMyM80WaJwwt34nANx1y5v+9B37CTo650IZW1BGx865Lz3wPB4PEtLDKqSMpL4Ya21HfAHsC52PjpUGK5qHDpRhMNJIICER3dbiKWwzCJmP4h1IsL6XoHz1I0UizRr3pFUtdcwPZtrmO5JGU+40BXhHGyiEsCtzexILFfFgPZPl8qY4cbCVB8QPpXN24rnCtYAHUjX89au4fjXcXT8I+lAKH6LYAylj61nECFFJWNj5kXFK3DcxBtY+oB+tFhisQqZVbTXSwNA44HiQeNFfUKO7c3t45QdqJYTExk2KnrqB16fOuaHjOIyBCI7KbhuzXP6Z97eVM3InF5WnkzBWZcPMyXUEZ0QlTlOhoGWQxdboxGhOov0vSjzC5THITbWKP2dutwL+dS8X5mlbAQYi0ed3miksgUHLkKHKtgGsx1FKLcYefEB5CL2AAGgAHhQM/MXLTTyh0uolVC7EDIpXfY5idNrdd6T+J8HMQDAgqGK6bix6+R6U/8AGOINHgQVubsFPlcaa+tKXFv6JvE6m3jYan3UG8kjT4UBhmylDfrYGx+Roxw7FBmNtWOp8FHShHCseDAEvlurKSehvf6UQwLKFyR3t1bqx/lQFZpelJEYz4hyb6sSOml9KbDINfQ2t40p8RJQI6n2SyX8Qe+h+Dn4UDFh8Ll1y/E1JipO4fSl3BcUmYXzfIfyqXESzFT39PQfyoHGXG9nkBAJdQ4IIIsfQ3B8jY1bgx+b89L/ACrnUWPmXQG2vQAfQUyrzFMohU5Cpwzvqi5i4WU3D5cw1UdenuoM81zhcVABawQsfPM5Bv590UC5vgtib/rRxn/Dl/6ahxHGWxGIVnJNhlF+guTb4k/KifOUH/DsOsZHl3W8f7VAvxx3vRpSjwxWXK6qQ5uTnN9DY6LYaab2oFnsw8tDRXDsBEwsc2cWbNoFsbrltrcka30y+dAY4dMAy3+NQcLISSZBcZW0BPQ77af6WqPDtoDU80K9tHIMw7RSp2sWXS4t5Zd/A0EfMmNCSxEgEZD/AJqgj5kjGw+C1c4rwgTiC5IF2ViBtcrb86s4Lk+BRYs5Y+OW17H9mgF4bmnIos0jHW62yquumt+9p6W86Mcb4veAjNcs0aMMthdlWQEHMfwm3TrUkfBsNmKssim4IbMCuUoDlK5N7n2r+VutGv8A8NhmiZczXIBXvE5WRMqG/wCIBRtpuetjQBsfEThoX/VLL8QCNR6GoOHnWiEOGzYGZTYSRasLndDrpttehXDJL2tqaCvxdEXEuWLLohuBdfZFXcFjCuiA94HKTsTaq/MHB55cQrQ6BowCb5RdSQQb77j41LguRJ7azJexIUZm1t46Cgc+HYNMXCIgFbMASie0D42sOutx8aC86YxZQUEZjbDhUYbC4uhKa+zcC2p33NV+W+DyRSxzJMY3QsCQtxfbLa99N9dDcUT5m4F3zK8rO2Lzoxyqqq9syGy7d4fKgTIp7JvsNaPcMwoMMR01jTr+yKTmkc3iUWYnKR6HWuh8O5UcQxgyKCEUHffKKD7h/JkMa3zSDqRcfyq9Dy3CwBzSAHX2h/Ko+MccWKBjfvt3VG5JPWpsFNaJb75R9KCD/wAAwhjcFZWe5AbtAFW36wtrX3DuX44JFljZg1iLEhkIYEMpFgbEG29fcv4rNLMh8Qw9+h/Kr2I0oBOL5P7aJILpBDGzOFjDOSzAAsxlYnYAWFKPMvJf6JlkRmePNlYsACG6HT8J6V0GGYrYg3r7mhA+ElbLcdm1x5qLrQLuDiWXCOttluPVSCPpSXjcVmLjx2+lNHKWMBGUta401uNfEW8KT+JQGOV0O6sR/L5UG/BJVAu2wYX9DoaZJLJoux2tSXhmsGubUewk7WAv3RtY60BtPZ6/C9KvC8apJSWxF1IDDS6kix/ssfgKaMHGGtqffreqeB5fRmaRrAK7dbdepO1ATwcUdwqxR6dSg09PE1dighYW7OMnXUot+vgKE4rjeHjIWECWTpb2FPiW6+6rGBFlFzruT770E64NXiRWClUvlQooUE6NqBfUjqTUuA4XG7ZfZGUrlspAU3uFbLntqdM3U1DDPl6gjMwPxJH1qyhyurDagj5m5VhTCrJFEsbxONVJOdWNjmLEm4JFvhQTmqQ/oWHYW9plOl9wD+VPXEx2uElQfjia3qASD8QKQp5jiOFlraxyKx9fZb45gaBSzfWi+De6sPQ/UUIA0ongD08VPyIP86AnhD3WqRwzxLlIDRyA3vawIIOvraouHjceVYwr3zr4qflqPmKA1PIRCRk7yMGuDob6MBp5391b8OZy+ZyNB3VX2VvuddSfM1jBzB8O/XuHXfobXt6UO4VxMHc9BQG8S+U69VW/uLD6Wo7y9Kbaa9QaX53uoO9w4t70I/OrHL2Lyvl2oCmcJjpoit1nUNvYd9bN08QaTcJC0UrxMR3GKnpsbfOm/mR8suHlF76xn09pf+qgPN0IjxKzE5VlQMb/AKy91vllPvoC+LCLCJL5QhBJJJ0Oh+dqg4ZxwPIMisFH4m0LHpZeg9fhQs84wdi0fZyOHBXMAAATsbsfHWpeGsRlNvCgZMNxBGlkVVIJCsQdr6gkfL4Vd4zhjNgpQPbjyyp+8huR71zD30MaYduhHtFCD6XU0xcJe8jKdiLfLWg5vNw9I8b2zsEilyOGOgBe+fXyZT8RXQcJxXD9mn3yHurrrroK5xxHiLk/o0wQCGXu2vmNmKsCb2sQL7eFPmBv2SWJtkW3dXwFAlYPhju4klJcjYfhHoKZO0sKq4GXQWq27XoKXDpMuKB/WBH50fxOvSlzESBZYj+0KOzS+FBDEdaJYZu6VOqkEG/nvQYk5qK4RrigROCQiKZ4/wBRyo9AdPlQjnTC5MSxGzgMPeLH5ijmOcR4+YWOpB081FUufFzLC9iNGU39xH1NAkONTRzhUosN7+FCOz61bwONCb6AfH3UDfw9De5pf4hhHeeRb3QPfLfQ31vRHBY2R7dlAW83NvkKr4iSRcSRMoRsq+zexHQ6/wC9KC/w3hsSgWGvgaKKljawFUIkIsQasxy+JoIliKlwde+T8QDRDh73GU9KqMLmT1U/4f8ASpMBvagY8DNoAdRexHkdDSjhsEEwuNgH4RJb+wxI/wAopghnsaBHisUeIxMcr5c7SrqCV74NrkDz3oEImiXC31T963xBFDbVdwLW18Cp+BFAawItJbxvUeH0nt0P51NGLSj1qjI57ceRFAOwnEpISwjcpvtbXprpt5VNgJDVbH4YiV/3m+tT4Tagc+FS54VvqQxHxR/zArXD91wfA1DyvL3CPB4z/jUH5MasYiPK5HgaAnzoS2BDAkZXQ6Gxsbg6++uYO/XU631N66jMvbYKZOvZkj1XvD5iuZSLegIR8bJQxGxBIsAoFyL213pl4YxIHlStw/CAG/Wmbh72oGCUAz4bxKyD4AGi+CYrPe9BI2+9wbf/ALXT+KM2+lF4H+8byuaBM51gAx7sNpVV/eRZv8Smmvh8p7KPX8C/5RQLnZAThpPEOh9xDD/MaNYAfdR/uL9BQC+Fzd33VeS1BeFN3B6UWjNBT4wbKp8GU/Oj7KMl6WuYW+794pgwy9wG/QUEAfvUSg6UInFjRLCtcCgQOfcVJHjWMbZboh032tv7qXpOIyyJlkkZxe4DG9j5Ue+0C5xdh/y1195peaOwoK4NaAa1sx1rMAuwoOpcIx0SqoJAOUDXTpQvn6aNmgdNTZgxHh0HxB+NAsLzKBpIBuPcAK2xnGhOUULopJJA0tfTSgucPxWlrXqR8SS1tvSsLGAO7sajVdaC/g2u0l97J9GqbBe3VfAatJ5BP+qpoWs4NASxS2qrj44ZcLi1kAV0UMrW/EFVhr57e+iGLW9j5Un8zcYMfbwD/wBzs7+QCqT8dPnQKd6s4Q6H0NVqsYL2qBjmXVG9KF4w/fN60Yw5vEvop9+lB8V/St6mgsYuK7E+IB/wiqkMdgaIuui/u/S9U30oCvLb6SDrkYj1AuPmBR/i8N3LDrr8aA8rf0oB6m3uO9MhW8SHrkUe8Cx+YNBb4IdLHY6H0OlczxmHySMn6rFfgSK6ZwvakTmjD5cXKPFsw/tAH86DXBAGi2DOtCMHROF7UDGBYQm4OTEwm42sWyn/ADVdeXLJIPWhaTfcN+yUb+F1P5UX4wgDvpregGc0JfBKw/BMp9zBgfnapMDMvZJqfYX6CtsaM+BnW2qqG/hYH6A0NwWJHZp+6vXyFBnBRZVAPl9KKw7VVhTWrQ0oBHMn9EfUUycOa6AeQpa5iP3Zpj4NKpAW+th9KCnjBZrCrfDpri1bcawliCNjVbAGxoFX7QFtiVPjGPq1LhTSmn7RI/vYj4oR8D/rQFE0oAUm9TYAd8e/6GtJ11qxwpLye40Fp+GZjRDA4QRrpuasRx1jLrQSwN3R5Vvua0gFS21oLPDheSX9xPq1bg61pwcfey/uD6mpX3oDMouinyFc45v/AOLk/sf5Fro0RvEvpXOeah/6uX1X/ItAIAqbC+0K0AqSAa0DNgNYv3SR/i0/Kg0+rsfOjXBH0ceh+X+lA5W77edAXUXRPePpVPELbSrEesQ8m+o/0qHEKN9KCzwKSzj1FOix3jb9mSQfFiw+TikXhbWfcfGuhcHAInBIt93ID07yZT80oIeFedKvP0NsQjfrRj4qSPpamrCSKC3eUepsPiaXee8XFIIsjqzKWBCkHQ28D4j50ALBmiMdDMGhokENAbgN4pB+w30pj4xECofxCt8r0p4PGoq2Z1GltWA6eZolNzdhThowZhnEYVgLk3AsRbLbpvegt8LGcSRn8aMvxBFLmEH3afur9BUmC5xw8ThrubeCn87ULbiNySminVbjXL0vr4UDbGtjUzGt2S1YagDcw/0R931qzIpQhhoQBVfmAfdfD60dx2sQNtbDWgsQYjtYtdxVTDLY1rwLHWOU9avyR2NAp/aFHdoD+8PmKX7DKfGmznPBu4hyi9i17W6geNKeIwjqdQo66uo+poA+PSzW9Kk4Mv3nu/lW/E1/FdDforhiPcK24Dq59PzoD8Yr51qxBDfa5NifcN60mjoNI9q2FZiXSs2oJeC/00n/ANY/zVZlWq/Af6eT/wCv/qFW2TegI4NvuhXPOan/APWS+o/yrXQsD7Fq5zzX/wAZN+9+QoBpkrbDzAML6CoSKyyWoDMHGhGTl1uLHQ+fj61ROKS9++T7h+VUyK+FBePFDlKi4Hr16VUbEMd2Y+pNaWrAoJFmbxI99ZGLcXszC+/eOvr41HlrBoM3rcyHxPxrXJW3ZHwNBqXPifjWAam/Rz4VGi66m1B9avglWI8Lcaa1EoIbTpQbTLtbqBRbD+wv7o+lVXwZKX2sdvC/Ty99WYPZX0H0oOvPy1iSdIJP4dqiflfFdMPL/Ca6HxLltnlZwsTB2uczyqbBFUewbX0OttjbxrSblX/lRxCzDLmkmIyFRmuA3tZjofAD3ByzjXKOMZNMNKdvwna9FJeXsUUt+jy/w0/8O4Znw9kSNO1R1dczlbZwABc3HcL7W1y9ALaYXluZFZbQAEqw1kPfAKtcnpYt8dt6DmC8qYxWB/R5NLaZdfh+fnRlOX8UbHsJf4TTvJyzIQ+ePDue5kGaULZVa2bzDZRp0vTNgoAkaqAAFUKANQABawJ1oOB8+coY6WKMRYadiHNwqG9iOtqRj9nHEv6jif7s168tWLUHkT/y44l/UcT/AHZolwP7PuIKzFsFiBoN4zXqm1fWoPPEfJmN/qs/8BreXkzGn/4sx/sGvQtq+tQedY+S8b1wk/8AAa+bkvG/1Sf+A16KtX1qDz3wDk7GrO5bCzBTGRcoQL3GlW5eUcZc/wDppT/YNd5tX1qDhuE5Xxaj/hpd/wBQ0i8x/Z9xF8VKy4LEMpa4IjJB0FerKxag8iH7OOJf1HE/3ZqRvs74md8DiP7s163tX1qDyN/5a8T/AKjiP7s1lfs04l1wWI/gNeuLV9ag8kf+WvEv6lif7s1lfs64irX/AEDEn/8Amd/hXra1fWoPJI+zniJ/+DiP7s1rL9m/EdLYHE/3Zr1xavrUHlng3IOOF1lwE9yO6xhLAb3BHn/vxqOT7OeIKbfoU5t1VCQffXqq1ZtQeVRyDj/6hif4DQ4/ZxxL+o4n+7NeurV9ag8rcM+znH2bPg8QPC8Z1qifs54l/UcT/dmvW9q+tQeXOC8ncRjYpJgMSY2Fm+7Ol+oo0n2S4mwsstul4je3S+u9eibVmg//2Q=="/>
          <p:cNvSpPr>
            <a:spLocks noChangeAspect="1" noChangeArrowheads="1"/>
          </p:cNvSpPr>
          <p:nvPr/>
        </p:nvSpPr>
        <p:spPr bwMode="auto">
          <a:xfrm>
            <a:off x="63500" y="-881063"/>
            <a:ext cx="2533650" cy="180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Book Antiqua" pitchFamily="18" charset="0"/>
            </a:endParaRPr>
          </a:p>
        </p:txBody>
      </p:sp>
      <p:sp>
        <p:nvSpPr>
          <p:cNvPr id="18436" name="AutoShape 4" descr="data:image/jpeg;base64,/9j/4AAQSkZJRgABAQAAAQABAAD/2wCEAAkGBhQSERUUExQVFRUWFxgYGBgYGB0XFxgYGhgXHRcaFxgXHCYfHBwjGhoYIC8gJicpLCwtGB4xNTAqNSYsLCkBCQoKBQUFDQUFDSkYEhgpKSkpKSkpKSkpKSkpKSkpKSkpKSkpKSkpKSkpKSkpKSkpKSkpKSkpKSkpKSkpKSkpKf/AABEIAL4BCgMBIgACEQEDEQH/xAAcAAACAgMBAQAAAAAAAAAAAAAFBgMEAQIHCAD/xABIEAACAQIEAwUFBAYIBAYDAAABAgMAEQQSITEFBkETIlFhcTKBkaGxByNCwRRSYnKS0TNUgpOisuHwNFPC8RUXJENEcxZjg//EABQBAQAAAAAAAAAAAAAAAAAAAAD/xAAUEQEAAAAAAAAAAAAAAAAAAAAA/9oADAMBAAIRAxEAPwCSOSvjLr1rfAQKSS7ZVv7z/p502YSWGMd2Nb+Nrn4mgUXl29K+M/madjxKKQZXjQr5gUFxfK2eYCHMUYE+JXy9KAC+JPj18a+aOOUtHO+SJtHa9sq6XNztTBLy1GjBJI8QL2AdQGW/nYaUE45wlI83fzxEEPYWdQNCLHra9qBd5kjVQMkqu8EkqMfZDqMuRlsxDEqbX3Nra2odDxKRGBusmZWyHL3te6Cx3Funla4AJFVuC8TiSXMvaAFst1AZgpUggKVCuTr4bmpMYySZVjMzTMwsoFgtu6FFiSWJ+ugF6DZphp2me6hVDKAF7t7EMLZgABpbr76IHigkXMR94lrSKT2mjoseVVNke4OubW+2xNbi/LUkTPFEGbIkSy5YZRZi7WzgqQMwyEEb2AGoNCMDHZhYsCoGYovejPfABX8ZJtruKA7wvh8kct2fTJm7zERM/wCGN3Y5d1Pd6MMulgaZMDKezXYaHZgw28V0PrSRxTixlEYYmTIDfYoi3FhGoAymw3Hupq4TiFeJWQMqm/dY5iDrcX8L3t1oCPa6+6vpMQqi7uqC3U67dBuaWeY+Z1w4stjIRt+r5mko8fZnzOS7eJ/Kg67DMsijs2J3AurLmtvkJFmIvtvXyza+6hfKfEUbASTsz/dElkK3UagAqQbgm63NvCrk04ZswtZgD8aCRpayk2lVr/Wvg1BawjRjFQTSvkEJkdSSVBfJlRSVBNmY2t1261dn53kxeLbLiDh44CrBVXOGjuokeQJmDKGKaXGl9tbKnMJbImVwh7RdS2VepF26agG/lVx8fhTCYpVmje6kF0EkTAaO6yqoch7llzC2gAA3AOnOn2hPhYFMSvaWMmOZlUDN6WytcEEEeHW9LnIXGy7PL+khMTjHZyTeQKEYpaRAVUCyk3YXUDS4bSlz4/6PgU7NlxOHlw4RHkLM0blr5URmIi7p00zWiIzXXVw5Z4JBieGYdJ1WItCqoQRmJSPWRmVsrtqzi+wJ2N6CLinK8pYYhP0dY0zFhEXYtbu9WKnxLaEZcpzWBoSsvf8A7NOeOxKQYTsHleRmRooyBmLlVsLdmAO7luxt3RcEncoebvj3/nQWRL9a0Ml7f762qNWrTNt6/nQTZ9E91W8LJqf3zQ4+wp8D+Zq5h21b94UDicM2LiaSN2hmsGjy5sl4zcK6nQ3bfQGxXWlXEyvxDiEODxFskMYklDXAMqroFQ5S1yT6qx33q5huZezwuJZA+HMBUByFdXMjAlwhW7AlbWB221FKnKWL7XFSYiWW0zyh5CbKFXu5MjFgRdu55Bh60HVxzRAZTA9o5QLLntZiyqcqEan2l00PlSDI2lvL6UQx3HBPAzntFlgciCbIbSNchlLBSq6ELnG9wRbahbvcX0Fx0vb3X1t660FCaWx9GP1U0XhQZR6D6UBxI1P+/wAP+lFIm7o16Cgp8IVjjEIXMFIJHS2vjRjm7mzD4M55AzO+qxIbEjxY9BXO8f8AaLKGKYNQMotnIzMfEqNh771T5U4a+LxBmxDNIQRmubn/AE9KA/L9sLj2cCgX9uRifkBWmJ+2V8uXsGw7H8UchOn7pA+tMPFeRMK0ZbNkF7m519NTtSpz/wApRjDriMO6vkypKoYNboraHxsD60BfB/bFPAgzJO4I0ZmWxB2IDXJ+NFB9qUeOiMJCCR1IIKZHVgLhlNypGmovUOJ5YweJjRsjqyqt1B6qoBAvoKGDlLDu5xcYkQoyjs5Fy2cEAsuuo2021NAGx+AjWa0aqtomcXcsJnVsrlMuYajNYXtYX0uBTfy/yjjFtMII4863Xte8rI0eUxG0mcBrk2K6WuD4RycvP2vD58SkSy/pCxth2jYLIXdiZJCcwDMLHaxsLXIYDqR4zLcJFhnlCsySkskbr4d12BIbcEaWGl+gc+wfEFwUQaXLNNLA8FshzXgYxqLXvkF7GQDUREC7HUHjOVsT2oy4eQpKFGeNRYI7gSXsjFJSSM2X2R3QCLilibGKkzW1CPIqqRoqsSDcZm79huL2YZr3Ar0nwuKF8PEYbdmAClidLAgb6m2o1oPPfEOVmwYdnjYrIF7LtCSym/4lW1mJUix2BAaxNFuN4yPCQFonMqqLBjH2ZMl2BVlGl1Ohtpp5Uw89c94XDyBUy4jEIpQyPYqtyMxCezc2HToNuorhGLTiMEsGJSZkKgh0JCxkEFe7kKrazEHbpbrQceJfESklhmbMxLEAWAJOp8gdOuwo7w2HIM8cEmX/AJskefT9kWyD5nzpiwP2bxJI4ZzLlcAD2e7mIJ31sNdtdra10Xh3ZvEMO0YdEAUZhcG2l/Cg5lhOZ4VDZmx72GpUoir5ldRa9HOF8VSdMyB7DTvoEO3gpI+GlMeL4XHhWC4bDRyCTuOGcLdToRaxuNdvI1Q4zgUhl7OIWRQth4d0H86CDMbmsBqiLbk+tHOCcJDIssnZIrnudu2XOf2V6i3U/CgVuYoS8OVRdiyBRcC7FgALnTrVfE4U4dmGsqu9m7rxCQxmPNFlU2trbKNgoOhFq6PxrCYSTDtFiMRAmYaFSO634WB8jbyrn+EOEVkaTZw+rqVaFY3YSAthyCxYISo0ADONlFwF8W5kkbByQAKMOJsypcvJEwvszkMsbd4i+e23Wp+X+OmKJI5ZJEw4BIiuO1zsubNGLHJfOCGN9LkEEXqLjMCYjEx4SF1gwmb2zYkLcnNLZiWkVbKAdbAbXuXDheJwIZoMTNBPnUNE3aB0URh1RHUqFR7E95cxYsToT3gv8ucwYib7qV86mF+yxM1lvmC9pE4A1cMjhTcEqpOu9DGPfX1PzANK+O4WufFy4OWUYbDvEB1zSOO9GrKSQFGYA6gnS5uCSXE+Z8PARmOd9CEBsNh7R6UBfNbfxqMtv76G8H5jxGIY5SFjVSzCKMEAAG2YtrYm1zfa9qKdqHGYAC+4GwNtbeR0PvoMySdy3gT9asQv3m/smqrjun1/lU8Td4/ur9RQJnMmZcXKOzID6qwBBYlVAsdMwzaf7tU/CeX88wQuYzGuZ8wW+cmwRCWAZ9AdSLajzMvMWNWPiEfb9oYQFayjMWGzql2AGawB1Fr36VBxXBzYIMk0UiQy96D71A5yjMtypa5ytZvUCgP4bF4kBYMOkgTv3ybykhWtKoIUZQNSH9k6bk1dwWJ7SNG07yg6ezqL6X1teljBSNKyRYaVmlkZjcuYg1lVkDNMAHZWzC9zfYAdXHEYR4nZJAodTZspJW9hcgkA677daAbiB3vcPrb86lgxXdX0H0qPGDX+L8jVIzW08KAVJyvGs6ywsUkJvkFiDffKN/HTWrMM64DFJKblJO7N0ALG6OANB4GkjjM0hmJe4dT6EW2t4UQg5gadTHPZyRYEnK58sx0Y/vWP7VB1V5XnP3ZQka96xFj+qOunjpQ3G8IeGN7RRq7+yUyjtGuDlyg6toCB4g2rmCYyaNhGpc2Nl3WQeVqbOSEix8j4XG4qSFkzNGpsLsAb95tiu+W2vjQD151kR8uIjzKNxYBgfGzDejfDeORzJ90swF9e0I9wGUAfKt/0uLEyjBYpVxbDOsOKjuJjkVmFyR31uAuvz3oNHxFpThI8NhXEsSyxzxqDckMpUtmtY9477aig6/zTwuafF8PkjyFIx2iltiwAYKxv1ITUAnRj0sb3OWJE2AnlgkMciq0TEg3vs8T21Gptm6HUaE0n4jmud8EBEjM6Ds2un32GYrlIYWJAOmo3F7XsRSfh+Pyqs5bESw57KUWM5riMsCQSFtogfqR4bEIeLNF+lCVVMat2Ma5EyxKFyrIzltRdAdDrvckU7/a99oww0C4bCHK8wZ3YfhDM2YX/AFiwa/8ArSdzjCD2jIMqFVdP/btlUXCIEFoyDoDvkvT5PyLhuJIscigGJbRyKcrkEAtcW7wMpdtRvfXUmg4ZBgFIEk8xUvZlVB2jkEm5Y5gE22Jv5Cun/Z1xsYJGRHjZJGV7TTxpZgLXtGzGxXQg1ty/y0mHUIynOr5WATMdCQ7NsCLgEXPX0qvx3lHDsWl7IhhrkuMrEbXtew8qDbH3E0ZR+ybtCBldWBDA3CsujA6Eeg0vVebmJsMxR2bTZrXufE1zbHYlmbbIFJyKt8qAm9l679d6YeHzyYxCtjKyKL6gSW2uP1x8x50DHFzFhZpELyusmYE5VFib6XzA6W0sKK43El2LdDYD0AAH0pO4Bw1ISZXU6MFu1x2TE2UEH8R19AL9aaC9BrOyDvyk9nGe0YDXOEBOS3mbUGw2CxfFJ+3nkRFOkYIDqg6KiXsLab6m97UZJqsvGxErRCNbAi7BydFFo1yH2SATrfX30Ec3K2LgKxRSy5Wvd1EaC3iW1cr0pU4lJiMPJJBLmaTut3wrMCQCNdbixOt9b+oroX/jqGLs0Qyl9WUMy29Cpv7hSvzOLuWjiQJEiK4IBaMBQLHMMzDW+tyD5WoIeV+SJ5ZllxHbYWFbs0+XIVGXu3LEBc1wAfPr0L8N4bg437OPDjGRkzDtXjBdEtGc2TMtwLi7EqB3sp1uQ2J56mSIRCQFVVFygAqQLBVkuO+Avd8dOt6G4nHz4lzZEUE2CAdnGqlrZXOndva1z0oLHFseMLJPDg5hJCzDVT3C4VblM1zYHMAb3IAvervDOTn7OOVsOJc1jJndmdb37wjjK6eRJPpUkHJkMcBllmizqUGXvZFMhsy3XVpE9rJYCwO9tOjYTiiFcid4FQTm1Dqbnu9SmtgdNBQKfA2iWZo8P+iK0imM3aXDSC9x3e0Li+vhUnAF7OMxdnMpR3BeTZ+9bQjQEbEa7A9aJTcIwAkKyYcZX9p8+kZWxuzOdF0tZb6X0piGEgMcc0sqmJUtdW0exJzFza/h7t6Bbzd1vd/lFbo+o/cPyrbGccgxRLYcDs07gI0BI16eFxUEZ9j91vzoI+I4JpcREcxRYxmzopklXVtohqwJyi+w62Bo7Jwg/edsIIsM5zGFwrsDazuhOUYcuNbDbwB2UOaMbPGYzhyFkZWAIF3Ist1U9Nz60LwnJGKmeN8XIHBcDs2diTfoch7o/d1oGgcwcPCDARAyLKVV2GWyuBlDqwXWU6ajTT3VtwmDIhQX7jMDc5iCCcwY+Ia/+tDMZwhcA8byYXDGIEANFGZJLg317Zj3vOxo8cSrlmQRqtyFCxmIgA2+8Q7SXuCdjbSgq4zp6/UEVUEV9auY5wqlmIUCxJOwAOtLR56hG0EpHQ5wLjobZdKBj45yemLIF1RzoHOg/teVcw43wVsNM8LlWKm11N1bwKnqK7HguIK43FQ8Z5ZwuIRQWHaA3ygZWA8jaxFBzLlRpRi4zrmUHIXvlNh7Ldcp2uNqunk3EzPLiWChi5OS9ixvqF8unnTPxDh/ZuiodxlXS9j/ANqIdqCoVDcAWv103v53oJ+UeHxCPtljGZQwcEHtkbooJOiAbDrvudDmBxKHMy27Rjd7AZrWst/HQUD5exMnb5UAa/tnoANjfx8qr8f4sYZGcXXK/ZOwAuFazIe8CB+rcjwoCXEIHkmSSJminTQSAWDKdllX8S5rXHhqLHbTm7hinK6KqykiSyrdWlW17j8VwSPPS9QcNxkEP3xMk0rlbDtBK1msO7qB52Fqs8zYsF4wGAJJt11y3GnXpQLPHuPxBJIA7thZI1yRuRmgkWQXS9rhRlKrY6eelzPLHG0MK2RVkUEBuq6HxO9sotYEG7etWKfDgCCzx2AzWbK0h6s7JZifK9vKp8RDFGAwGoDBdSfatmJJOpNhrQRTt2ZzfiOpsbk+N/Gt0x+bS+9DsTKeu5+QoXi+KBHUX8aADx3grJK9kLK1yoBtZiRc7HTfTTenHlzk44aMOdJnGp3VeoX6XqOZ+0RTpX2E5qaJzFiVCQ91UkUG0ZAAGcEnQkXJ6E+GwUMbw+SbEJE7kpiZgzgA5o2hRxZjaxJuGBB2FEuHXgk/RcUpynWOVVuQB1BtqB1U6ijkYUzBxb2Lm2oJ2VgfTNRuNkcC9jbUeR8fKgWOM4Pso83Z9zpKkofNcbhSgyjwBv4XoXytyvw+ePEPi8Q6TrswbKuVhdHXTv5tND6Wpk5qfMojGueKTKf2lsy2+ArlcDk2bMco/DYbEkkZt8tydL21oNYuFRCZRLM4Q5w8iDMBYEI2hzBS1swIuBffpngfCmxeZO0CyiwAb2Xv0L/hJ0sSLeJF604lj1aS6Ksdgq5VJYXUAFtTcFjrbYX0qfguJUSSNbcC9vnQU/8AwB1fJKcliwyMwQjsz31JawDeA63p94N2aJK8UWaJwQEzM7qQwEfdy3JBVma2YDOttLmhPGSuIiUmxfYPYE90ArruTYFdf2fCjHKvBVw8IdwTJKNQxIKxnVU7pGpvdvW3qALmvBPkklRSsZa7RZV+4INowyrfKSubTcX13FUsHzL2yRRk9jNGAqSAdxgOjDofiPSuprPG8ZQIoTLYoAAuU6EADQDeuR828pthZMyAmJm7p/V8AT4/yoGnhnEpi0EOKWCQTOIbKAGGaxTNKlwM5/DY6amwIrMnKuKxeIkkkSVYYZQogbKVjIFwjpcDKABrYggjWljh3CXcRo8jIpkeQ2OodQQHB8SBXcOQeYC6HtmBfSNybWOUMUfMdQCLjKSQCDaw3BUmwJgRYu6yAEoyrkNie8rIvd00sQBpVWI6J6kUf5vEBljbDtmDqdRYx2DfhO51J8tdKH8NngZOzVir5rlyis1vBA4KrrubE+lBVk4S0hw8vdGVrrm66WNtN9LCt5VeKQkm7D/ZGv8A3qWfGsHEMzKc2kMhFlI8GC7Mu5A3A01qLHI87HDQlJ5wjshGisIyAbOeh1yk6G29taCTiPMiphncLnsVFmGZMx2BFxvqL0E5YxBbtAdACCBckAMM1hc6aEafzqzwDkvFnBTyTwhzntl1zqE9olDobdOtCOTZQM6WXMLagWuALC/++tAZ49w3t4GjzFbjca7WOvwoBhuVFyLd3vlF7Wte2ttdqJc2YSeRFSGRFJFyhdUdgTa4uw00OnWpsFybP2aXxDKcq3Gc6GwuNDbSgoYWNh+I0f4Fh2lYp2yxmxILta/lrQWOYAdKpY5BIO6y38G60B3EcYWFWed1FiVW2pa2+W29LUnM0kzWgiyqT7R3Pu2rabgrF0eZW7y9zMCqW/ZvodfCiWFbLoiFreAsPdQFeVMYYroztmYg6GxB/l0tU/EXWXEYiGwbtEHdO18ul7eYFacPVSrAoYiRo2lwfGhU2JaPiVy2Yskd2sBfSxOm21AFwvB5IpnikH/DqZM1+4EAuTrqWH6ouaj4zzTnkht7SODfo1xvbpp0opzRx5IAyxSySzQyg3lhRct81gCGbMNxqNQ3naufyYjMyW3zenUW+VA58TntJcmxBBB8t9fdRfhuIzRqSb5VB+Oo+VKPMMzCOMsCDYqb+Wq/I/Kj0Mto0jG5GY/l8qAlEcxJOtKHMEl5wPA/lTbH3UpK4lNmxTeVAY4dxApb89qOQ8QTK4eJJFdbZmJuhBvcAb3GlqXcNBcbVZWN1Ui4KkW31HpQGeE44RRZu6kTXIsD0JCBRfUkXNgOt6L8NxTSt94uWM7Jf2vNz19NvWliTAmWfR/uo7CK6lAFyj8J1zX0JO9qNpwtxr223QC5oDHMHFFMuEABBzupzC1iMnjuNLX61xySQxyOh/CzL8GIp95u4hd8JqCV7Qm1r3BQagbHTakPmVbYya2xkZh6N3h9aDdZlMci5ULMB3iLsMpv3DfQnYnqNKq4HFFDprfp/M1Gu1/Ki3YKZC2VUDHRVvlGgGlyT570BfgqXRs5JIUkKCVUWHQDcjfWmocTzKGvfujz1trStw+Ozaa9LXsSOtWuDYkMgtewJsDqbdL0F3iHG2hmhtezBr+fs/zo3FjzKoTTU2tlDE3/AA6g29RrSfzK47WHvBQFY3961thuKrYqQ5Qi1wDceYt4b0EeMzxSsjnRTppYi52Pw386M8swyN2kynLEF+9FriVb7AeV/a6edCIOESTyKWK5CL3ve4BKjMOh7vsnXUHrTRjVSLDSIZELdm2UXtqB087X0oLeKxKph1UjK8ZYBT1Ui1x8B8qBYacKwP8AvyqxzHjQ0eGsy99SW6FSMq963Tre3j4UOXDlWsd7AkeBOtvhagLxYuPEh8PKbWbusNCp3BHha9H+TJFwDs8sTyts+IuGJRiLG2e4CAC/d+Fc0x0xXFyMvQr7+6tMyM80WaJwwt34nANx1y5v+9B37CTo650IZW1BGx865Lz3wPB4PEtLDKqSMpL4Ya21HfAHsC52PjpUGK5qHDpRhMNJIICER3dbiKWwzCJmP4h1IsL6XoHz1I0UizRr3pFUtdcwPZtrmO5JGU+40BXhHGyiEsCtzexILFfFgPZPl8qY4cbCVB8QPpXN24rnCtYAHUjX89au4fjXcXT8I+lAKH6LYAylj61nECFFJWNj5kXFK3DcxBtY+oB+tFhisQqZVbTXSwNA44HiQeNFfUKO7c3t45QdqJYTExk2KnrqB16fOuaHjOIyBCI7KbhuzXP6Z97eVM3InF5WnkzBWZcPMyXUEZ0QlTlOhoGWQxdboxGhOov0vSjzC5THITbWKP2dutwL+dS8X5mlbAQYi0ed3miksgUHLkKHKtgGsx1FKLcYefEB5CL2AAGgAHhQM/MXLTTyh0uolVC7EDIpXfY5idNrdd6T+J8HMQDAgqGK6bix6+R6U/8AGOINHgQVubsFPlcaa+tKXFv6JvE6m3jYan3UG8kjT4UBhmylDfrYGx+Roxw7FBmNtWOp8FHShHCseDAEvlurKSehvf6UQwLKFyR3t1bqx/lQFZpelJEYz4hyb6sSOml9KbDINfQ2t40p8RJQI6n2SyX8Qe+h+Dn4UDFh8Ll1y/E1JipO4fSl3BcUmYXzfIfyqXESzFT39PQfyoHGXG9nkBAJdQ4IIIsfQ3B8jY1bgx+b89L/ACrnUWPmXQG2vQAfQUyrzFMohU5Cpwzvqi5i4WU3D5cw1UdenuoM81zhcVABawQsfPM5Bv590UC5vgtib/rRxn/Dl/6ahxHGWxGIVnJNhlF+guTb4k/KifOUH/DsOsZHl3W8f7VAvxx3vRpSjwxWXK6qQ5uTnN9DY6LYaab2oFnsw8tDRXDsBEwsc2cWbNoFsbrltrcka30y+dAY4dMAy3+NQcLISSZBcZW0BPQ77af6WqPDtoDU80K9tHIMw7RSp2sWXS4t5Zd/A0EfMmNCSxEgEZD/AJqgj5kjGw+C1c4rwgTiC5IF2ViBtcrb86s4Lk+BRYs5Y+OW17H9mgF4bmnIos0jHW62yquumt+9p6W86Mcb4veAjNcs0aMMthdlWQEHMfwm3TrUkfBsNmKssim4IbMCuUoDlK5N7n2r+VutGv8A8NhmiZczXIBXvE5WRMqG/wCIBRtpuetjQBsfEThoX/VLL8QCNR6GoOHnWiEOGzYGZTYSRasLndDrpttehXDJL2tqaCvxdEXEuWLLohuBdfZFXcFjCuiA94HKTsTaq/MHB55cQrQ6BowCb5RdSQQb77j41LguRJ7azJexIUZm1t46Cgc+HYNMXCIgFbMASie0D42sOutx8aC86YxZQUEZjbDhUYbC4uhKa+zcC2p33NV+W+DyRSxzJMY3QsCQtxfbLa99N9dDcUT5m4F3zK8rO2Lzoxyqqq9syGy7d4fKgTIp7JvsNaPcMwoMMR01jTr+yKTmkc3iUWYnKR6HWuh8O5UcQxgyKCEUHffKKD7h/JkMa3zSDqRcfyq9Dy3CwBzSAHX2h/Ko+MccWKBjfvt3VG5JPWpsFNaJb75R9KCD/wAAwhjcFZWe5AbtAFW36wtrX3DuX44JFljZg1iLEhkIYEMpFgbEG29fcv4rNLMh8Qw9+h/Kr2I0oBOL5P7aJILpBDGzOFjDOSzAAsxlYnYAWFKPMvJf6JlkRmePNlYsACG6HT8J6V0GGYrYg3r7mhA+ElbLcdm1x5qLrQLuDiWXCOttluPVSCPpSXjcVmLjx2+lNHKWMBGUta401uNfEW8KT+JQGOV0O6sR/L5UG/BJVAu2wYX9DoaZJLJoux2tSXhmsGubUewk7WAv3RtY60BtPZ6/C9KvC8apJSWxF1IDDS6kix/ssfgKaMHGGtqffreqeB5fRmaRrAK7dbdepO1ATwcUdwqxR6dSg09PE1dighYW7OMnXUot+vgKE4rjeHjIWECWTpb2FPiW6+6rGBFlFzruT770E64NXiRWClUvlQooUE6NqBfUjqTUuA4XG7ZfZGUrlspAU3uFbLntqdM3U1DDPl6gjMwPxJH1qyhyurDagj5m5VhTCrJFEsbxONVJOdWNjmLEm4JFvhQTmqQ/oWHYW9plOl9wD+VPXEx2uElQfjia3qASD8QKQp5jiOFlraxyKx9fZb45gaBSzfWi+De6sPQ/UUIA0ongD08VPyIP86AnhD3WqRwzxLlIDRyA3vawIIOvraouHjceVYwr3zr4qflqPmKA1PIRCRk7yMGuDob6MBp5391b8OZy+ZyNB3VX2VvuddSfM1jBzB8O/XuHXfobXt6UO4VxMHc9BQG8S+U69VW/uLD6Wo7y9Kbaa9QaX53uoO9w4t70I/OrHL2Lyvl2oCmcJjpoit1nUNvYd9bN08QaTcJC0UrxMR3GKnpsbfOm/mR8suHlF76xn09pf+qgPN0IjxKzE5VlQMb/AKy91vllPvoC+LCLCJL5QhBJJJ0Oh+dqg4ZxwPIMisFH4m0LHpZeg9fhQs84wdi0fZyOHBXMAAATsbsfHWpeGsRlNvCgZMNxBGlkVVIJCsQdr6gkfL4Vd4zhjNgpQPbjyyp+8huR71zD30MaYduhHtFCD6XU0xcJe8jKdiLfLWg5vNw9I8b2zsEilyOGOgBe+fXyZT8RXQcJxXD9mn3yHurrrroK5xxHiLk/o0wQCGXu2vmNmKsCb2sQL7eFPmBv2SWJtkW3dXwFAlYPhju4klJcjYfhHoKZO0sKq4GXQWq27XoKXDpMuKB/WBH50fxOvSlzESBZYj+0KOzS+FBDEdaJYZu6VOqkEG/nvQYk5qK4RrigROCQiKZ4/wBRyo9AdPlQjnTC5MSxGzgMPeLH5ijmOcR4+YWOpB081FUufFzLC9iNGU39xH1NAkONTRzhUosN7+FCOz61bwONCb6AfH3UDfw9De5pf4hhHeeRb3QPfLfQ31vRHBY2R7dlAW83NvkKr4iSRcSRMoRsq+zexHQ6/wC9KC/w3hsSgWGvgaKKljawFUIkIsQasxy+JoIliKlwde+T8QDRDh73GU9KqMLmT1U/4f8ASpMBvagY8DNoAdRexHkdDSjhsEEwuNgH4RJb+wxI/wAopghnsaBHisUeIxMcr5c7SrqCV74NrkDz3oEImiXC31T963xBFDbVdwLW18Cp+BFAawItJbxvUeH0nt0P51NGLSj1qjI57ceRFAOwnEpISwjcpvtbXprpt5VNgJDVbH4YiV/3m+tT4Tagc+FS54VvqQxHxR/zArXD91wfA1DyvL3CPB4z/jUH5MasYiPK5HgaAnzoS2BDAkZXQ6Gxsbg6++uYO/XU631N66jMvbYKZOvZkj1XvD5iuZSLegIR8bJQxGxBIsAoFyL213pl4YxIHlStw/CAG/Wmbh72oGCUAz4bxKyD4AGi+CYrPe9BI2+9wbf/ALXT+KM2+lF4H+8byuaBM51gAx7sNpVV/eRZv8Smmvh8p7KPX8C/5RQLnZAThpPEOh9xDD/MaNYAfdR/uL9BQC+Fzd33VeS1BeFN3B6UWjNBT4wbKp8GU/Oj7KMl6WuYW+794pgwy9wG/QUEAfvUSg6UInFjRLCtcCgQOfcVJHjWMbZboh032tv7qXpOIyyJlkkZxe4DG9j5Ue+0C5xdh/y1195peaOwoK4NaAa1sx1rMAuwoOpcIx0SqoJAOUDXTpQvn6aNmgdNTZgxHh0HxB+NAsLzKBpIBuPcAK2xnGhOUULopJJA0tfTSgucPxWlrXqR8SS1tvSsLGAO7sajVdaC/g2u0l97J9GqbBe3VfAatJ5BP+qpoWs4NASxS2qrj44ZcLi1kAV0UMrW/EFVhr57e+iGLW9j5Un8zcYMfbwD/wBzs7+QCqT8dPnQKd6s4Q6H0NVqsYL2qBjmXVG9KF4w/fN60Yw5vEvop9+lB8V/St6mgsYuK7E+IB/wiqkMdgaIuui/u/S9U30oCvLb6SDrkYj1AuPmBR/i8N3LDrr8aA8rf0oB6m3uO9MhW8SHrkUe8Cx+YNBb4IdLHY6H0OlczxmHySMn6rFfgSK6ZwvakTmjD5cXKPFsw/tAH86DXBAGi2DOtCMHROF7UDGBYQm4OTEwm42sWyn/ADVdeXLJIPWhaTfcN+yUb+F1P5UX4wgDvpregGc0JfBKw/BMp9zBgfnapMDMvZJqfYX6CtsaM+BnW2qqG/hYH6A0NwWJHZp+6vXyFBnBRZVAPl9KKw7VVhTWrQ0oBHMn9EfUUycOa6AeQpa5iP3Zpj4NKpAW+th9KCnjBZrCrfDpri1bcawliCNjVbAGxoFX7QFtiVPjGPq1LhTSmn7RI/vYj4oR8D/rQFE0oAUm9TYAd8e/6GtJ11qxwpLye40Fp+GZjRDA4QRrpuasRx1jLrQSwN3R5Vvua0gFS21oLPDheSX9xPq1bg61pwcfey/uD6mpX3oDMouinyFc45v/AOLk/sf5Fro0RvEvpXOeah/6uX1X/ItAIAqbC+0K0AqSAa0DNgNYv3SR/i0/Kg0+rsfOjXBH0ceh+X+lA5W77edAXUXRPePpVPELbSrEesQ8m+o/0qHEKN9KCzwKSzj1FOix3jb9mSQfFiw+TikXhbWfcfGuhcHAInBIt93ID07yZT80oIeFedKvP0NsQjfrRj4qSPpamrCSKC3eUepsPiaXee8XFIIsjqzKWBCkHQ28D4j50ALBmiMdDMGhokENAbgN4pB+w30pj4xECofxCt8r0p4PGoq2Z1GltWA6eZolNzdhThowZhnEYVgLk3AsRbLbpvegt8LGcSRn8aMvxBFLmEH3afur9BUmC5xw8ThrubeCn87ULbiNySminVbjXL0vr4UDbGtjUzGt2S1YagDcw/0R931qzIpQhhoQBVfmAfdfD60dx2sQNtbDWgsQYjtYtdxVTDLY1rwLHWOU9avyR2NAp/aFHdoD+8PmKX7DKfGmznPBu4hyi9i17W6geNKeIwjqdQo66uo+poA+PSzW9Kk4Mv3nu/lW/E1/FdDforhiPcK24Dq59PzoD8Yr51qxBDfa5NifcN60mjoNI9q2FZiXSs2oJeC/00n/ANY/zVZlWq/Af6eT/wCv/qFW2TegI4NvuhXPOan/APWS+o/yrXQsD7Fq5zzX/wAZN+9+QoBpkrbDzAML6CoSKyyWoDMHGhGTl1uLHQ+fj61ROKS9++T7h+VUyK+FBePFDlKi4Hr16VUbEMd2Y+pNaWrAoJFmbxI99ZGLcXszC+/eOvr41HlrBoM3rcyHxPxrXJW3ZHwNBqXPifjWAam/Rz4VGi66m1B9avglWI8Lcaa1EoIbTpQbTLtbqBRbD+wv7o+lVXwZKX2sdvC/Ty99WYPZX0H0oOvPy1iSdIJP4dqiflfFdMPL/Ca6HxLltnlZwsTB2uczyqbBFUewbX0OttjbxrSblX/lRxCzDLmkmIyFRmuA3tZjofAD3ByzjXKOMZNMNKdvwna9FJeXsUUt+jy/w0/8O4Znw9kSNO1R1dczlbZwABc3HcL7W1y9ALaYXluZFZbQAEqw1kPfAKtcnpYt8dt6DmC8qYxWB/R5NLaZdfh+fnRlOX8UbHsJf4TTvJyzIQ+ePDue5kGaULZVa2bzDZRp0vTNgoAkaqAAFUKANQABawJ1oOB8+coY6WKMRYadiHNwqG9iOtqRj9nHEv6jif7s168tWLUHkT/y44l/UcT/AHZolwP7PuIKzFsFiBoN4zXqm1fWoPPEfJmN/qs/8BreXkzGn/4sx/sGvQtq+tQedY+S8b1wk/8AAa+bkvG/1Sf+A16KtX1qDz3wDk7GrO5bCzBTGRcoQL3GlW5eUcZc/wDppT/YNd5tX1qDhuE5Xxaj/hpd/wBQ0i8x/Z9xF8VKy4LEMpa4IjJB0FerKxag8iH7OOJf1HE/3ZqRvs74md8DiP7s163tX1qDyN/5a8T/AKjiP7s1lfs04l1wWI/gNeuLV9ag8kf+WvEv6lif7s1lfs64irX/AEDEn/8Amd/hXra1fWoPJI+zniJ/+DiP7s1rL9m/EdLYHE/3Zr1xavrUHlng3IOOF1lwE9yO6xhLAb3BHn/vxqOT7OeIKbfoU5t1VCQffXqq1ZtQeVRyDj/6hif4DQ4/ZxxL+o4n+7NeurV9ag8rcM+znH2bPg8QPC8Z1qifs54l/UcT/dmvW9q+tQeXOC8ncRjYpJgMSY2Fm+7Ol+oo0n2S4mwsstul4je3S+u9eibVmg//2Q=="/>
          <p:cNvSpPr>
            <a:spLocks noChangeAspect="1" noChangeArrowheads="1"/>
          </p:cNvSpPr>
          <p:nvPr/>
        </p:nvSpPr>
        <p:spPr bwMode="auto">
          <a:xfrm>
            <a:off x="63500" y="-881063"/>
            <a:ext cx="2533650" cy="180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Book Antiqua" pitchFamily="18" charset="0"/>
            </a:endParaRPr>
          </a:p>
        </p:txBody>
      </p:sp>
      <p:sp>
        <p:nvSpPr>
          <p:cNvPr id="18437" name="AutoShape 2" descr="data:image/jpeg;base64,/9j/4AAQSkZJRgABAQAAAQABAAD/2wCEAAkGBhQSERQUExQVFRQVGBwTFxUVGBgUHBUXGBcXGBgYGhQXHCYfFxwjHBcUHy8gIycpLCwsFR4xNTAqNSYrLCkBCQoKBQUFDQUFDSkYEhgpKSkpKSkpKSkpKSkpKSkpKSkpKSkpKSkpKSkpKSkpKSkpKSkpKSkpKSkpKSkpKSkpKf/AABEIAJAA5AMBIgACEQEDEQH/xAAcAAAABwEBAAAAAAAAAAAAAAAAAgMEBQYHAQj/xABBEAACAQIDBQUEBwcDBAMAAAABAgMAEQQSIQUGMUFRBxMiYXEygZGhFCNCUmKx0SQzcpLB4fBDgvFjorLCFjVT/8QAFAEBAAAAAAAAAAAAAAAAAAAAAP/EABQRAQAAAAAAAAAAAAAAAAAAAAD/2gAMAwEAAhEDEQA/ALkrWNtaX7z/AIpHKffxpNpetAucXYUh9NpJ5LimpWxoH/02gJTTONetOOVAo9Is3rR2amj3vQcmakHb3UqRSciUCK9aMjaiuiOjqoHOgPGLa0djQFEC0C1EDV21DvORoA9Z5t7aX0ybLGruI3zMqnR0U2HhOl+Jq2747Q7nCOVIDv8AVrcgat58rC9Vbs5RAHzH61/EAdLp1HXWguaOFUACwtYDoPSuxzUWRa7HHQKvi1RWZz4EUs3oOQ8zwHrUfgFOUu4tJIxkcdCeC+irZfdR5rOyxcbWkk8rfu0PqQWPkq9acSJQNMXAsqMjGwbS44jW4I8wbH3Ujg8U2WzHxqcj+o5jyIsR607MVMMTDlkDcn+rb+Iew3wBX3LQLbSwEeJiMcmoOoPNW5EVmcUkuz8UUYXynnwI5MPUVpvCq9vtsfv4O8UXkj19V+0P60CWOIMasZVDy6Bsua3MBF5a8SelNMBtDvIrkgsvhax5jn6GoDZOKM6LCx9jUaAm3lU3FhEjBCKBwB87daBOV9edCuslCg2cmm8ya04ddTSbi9A0aKi28v70uyVUO0Leo4NBHER3zi9+ORetup5UEjtveJcMouRnc2GbgL8zbU+grPNu7RxM0+RcXnB4BWKAe4WtVSxO0JJHzO7M3ViT/wAVv24nZ1h3wkMuIjDSsocHUEA68Ra9Bj0kOJhJ/aSrD7Odr/A8af7O7SsTCwE2WVeYtlb4itp2j2TbPfXuSG6iRwfmaxrtE3UXDP4HZh+PVgP4hxHrQaDsTeOLFx54j/Ep0K+oqQFYRu9t58JMJE1HBl5MvMVuOBxSzRpIhurqGHv/AK8aBQijIB50YR0Uig6WoqigNaABoFinP50TuudFD0cUFF7Up7iCL1c/+I/rSuy9x0kjjkkkcEIAndHIUB11I9o60nvuQ+KVbXbu7AfE1cMAloowPuL/AOIoK7Ju1i4zeDGFx9ycZuHmKlsK2MXDnESYZZI0uGbDyKx8OhOQ62vxqTqK/wDk02E2UqwZM0uMmiZ3Gir3lyLdTf4XoKztzG4mDArigksUmIncSs4UKLaIqLx4L7XlTffbeOaLF/UyFUaKJwuhF2jUnQ+dPN5N8Jdo7JxAljQfRsVGFeO+Uq5kFteluPQiqft/F948bf8ARjX+VAP6UElB2hYkaNkYeYt+VPR2gZlKyRaHmp4HiCAehAPuqmXoxoL7BvvAQM2ZTz0uL1LCe4BGoIuPMEVlLmr5ss4nJGSIWQqLC7qbZdLmx8qCs7aJgxMcaoqolypQayB2uWY8SdcvooqfCXF/Koze2XEKqs8aKBoJI/FzJAzMLr6c6c7u4nvIL8xpQGZPWhTi1CghU7RMaP8AWJ9QKWXtOxoHtj4Cq60YpJ1oLSnanjAfaU/7RSEmEn2g7TyEXYEAkgAZQOXIa/Oqzkq5bsQnGTxYaNbEkMzfhAJY26km1ANgbl99PCLExghixFgbasPlYV6Qw8YAUDQAAAdB0qF2PuzHAQQoJNr38rcuQqxKNaAjDz+NZd2y7uHuO/SxA0f0PT38q0LeDEERtldYyBfM2vxHKvP0m+eMxky4N8UoikkEWcjwEMdCdLkUFFdNL8r2rW+yzE58Fl+45X3HxD86zPeHZD4TEy4d/ajcqbcDbgfeNav/AGOykxzpyDKw9SCD+QoL8T0onGl2SiZKBNVoXo2WuBNaBJiSaMt7a0qV/wANFZaBlBuc+LxSzBRkQWZieJysAAPeKWwykIo5hQPeAAafwbehwsYM0xjXvFso+2f0qKwmJBXTUAsOPRiONA5kPxqZ7L8Kr4SZXVWyYyUjMA1jcEEX4HXjUGq1Yey791ix0xb/ADSM/wBaBr2qbBiTZGJEMaR3dZWCKFu2cXJtzrztjXtl/hAr092o/wD1OL8kB/7lry/MwIHpQNg1mNr28/60d5NKsuJijxGAWVECzYYiOe3+pG+kcp8wRkPqOtVeWgSac1pm7eL7zDRtw8OX3rpf5VmIXWtV3dg/ZYbAeyPjQc3owneYOYcwuceqm/5Xqp7kS6SL6NWhYiPNFKp5ow+Kms43F/fOOq0FjK+VCniwHkL0KDOmNFNHakStB0LWpdk8apPAVChmTESSyMATePKEjzH2QAc5txvWV1dOz3aypjO4m0imBW5NsrNGU48gysQfd0oPQGxdsRYhDJE2ZQzRh9bMVNiRfiL8/KpIGobZGHTDRRYdWGVQEjvYFrAnlxNrm9SkR/Sga4zaCYeM52C8bMdbnp61lHZ1uB3mPOLmGVVcyQRmwLWPtsvIDiBWtthFYkuA1uFxf31muM2w2F2ticVLG5w8EBjWxtmdspAF+vDyoIzt/wB1wGjxiDVj3clvTwsfmPhTDshcfR5gOIkuetiulMt+u1o47BnD92iszhiUJKhBqFu2rNc66AaVI9j2EthpX+/Jb+Vf7mgvbLSbR0eQaUkwoCZaPahlohXhf5UClDKK6KCr1oKb2o7PLYRZV4xOCfINp+dq5uDtDvoGB4qb/wAw/W9Wra2AGIglh++hX320PxtWT7hbTOGxZjfS5MTX5MDp8x86DVnXSpzswlv9OX7uI/OKOq7LJXI38LKNFfVgpK5iBbW1r0Fr7UdpxLs3FRtLGHaMhULAEm40C8a8tu/DyrY8RulhH1aBb8yC1/jemGI7PcGeCuvo50+NBTNhTd3hMbI3B0XDIPvO7q5/lVCfeKrsjVccXu3EGkhV5Tke0ca5SSSilma+gHAXPSnmzOzhMueeRj+FNB6ZufrQUG1axusP2OH+H+prmG3XwqaiFf8Ad4/zqWgiCiwAA5ACwA9KAs+kbn8LH5Gs33Kj+uc/hq/bwTd3hZm6IR720/rVL3Fi/eP6CgnwKFAnpauUGeMaIKWK0RFoE7a1OYoKrrbjpf8AlqEUeIetTs2zS+LWMaEgH/tvQbN2U4RJ9m4aSVc8kTv3btcstmYCzE8LEi1XuN7caqXY9gsuyYSGvmaRutvrCLfL51cGQ0BZY7g62qgb1O20zLhYcNJJFEwzzBliDOOCqzXzDjewNXqWWxseB0pnidnOkJWN8mvEAaA8dKDyjtPCGKV4za6sVIBzWIPC/Otq7M8Jk2dEfvFn+LG35Vk29eyljxskMLNJZ8tyBcsT5cTc1u2w9ndxhoYuccaqfUDX53oFXbrpRAb0pIKTy0HCDRTHR2OlcvQED60Haik0RjagUje2tZV2m7GMOKGJQeCWxJHKQcfjx+Naa8pNM9r7KXFQPC2gYaH7rD2T8aCJ3a2wMRArX8Q8LDzHP31L95ass2Rj5NnYpo5AbA5XHUciKsmC32knzCHDqxvZQ0qqSP4Tx91BbC+lz8BxP6UhNibKWALHkBzJNgB7yKgztvFKt5MFJp9xg3y40JN54DEwkaTDyXQqrIyG4cEkNa2gB186B5gMAUMjPbvHkYswHGxsBfppTix60rFICobMCDwIN73/ADpL6T90e86CgcRDSgmLQOELDObkLcXIHGwqJO2YyxUyqSAWIU3yqBqSRoKpGLnxMk5xSRvlQjKcpsFB0Hnfn60Ft7RMT+zrEOMjXP8ACuv52pDdnZRigHVhmNNsUxxcqsQRcBQvHKLXY/mfhVmjlAGUDQCwoIYsf8FCjve/GhQZ81Jk61x8T5UmZj5UCosDc1LbzbdSSUNhywGRULeyT4bMB5VAsb0MtBqnYf2gjDSfQp2AhlbNGzGwjkP2STwVvz9a36WG/DQ14rAreux3tUM+TBYo/WAZYZSf3gHBG/EBwPO3Wg0rGTrGPrLAdTwPoeFZF2ldp1vqsLIwINmsBYeVyPyrb5olZSrAMpFiGFwR5g15g21tGJJcTh1iVYppO9hdRdlW/hQk/YIsdNQbcaCb7ONy1YLjcQczsc0a9Dc+Nup6DlWlGX9KzDs4260c8mEkbwt4478mtqo9RrbyrSwtBxjSVqXYCk1SgTK1zNS5SiFRQNrVwilyoojAUDfuutHRKOy9KOgoK7vZukuMjzKAJ0BCk8G09k/HQ8jWWYTDJnaKW8ThrCQalGGhBA4jTlW07e2n9Hw0sw9pR4R1c6KPiRVbl3Ww0mEjTEsseIIz57gNmcljcfaFzwoIiHa20MOVzR/SIANJFGbMvXOvA+oruL3yw+J7gSAKEmBdJFB0Kst78LC+oqOTHYrZMoUsJIm1XjlYdR0PlUxit4sBi4JM6okrLlsQA2Y8CHt150DXFYTDd6xwuJXD8CTmBRieSoTp5nzqs4vGM2IaPESSTKpsBARZj5C1rfOjbMhghxoSULLGLqSvjD6XDDXSrBt0xvJh5cKuVY1uNBGt76cbEnrpy40EFNj41BjSBoWuCAz2JHG7sRfkNBYaVK4feSZ0USd24Fzkta4YZTmtYnS1hfiATTJ8Gr4gXlDO4L+OyL7JZjf7uht10o+xo/pGMQIQYYrObDLcixuQdT4rfCgWxm8k2FkSOWGJSqAZ1BBdSbhm1tfkbdKuOyMHJLF3qgNp4kUhmX8WUakeYqP3y2H38GdReSLxD8S/aX5X91QO5+0TEVu9kf2Gvbu5PuX5X4igmGfU0Ks+HlhyjvMMjtzYMy5vMgc6FBhXOgRSkgvrXLXFAkKPRbUCaDpWhFKVYMpIINwRoQRwNczVy9B6O3N7RVx2zXWSVY8SiGOQnoVI74Lz0uTbmPOsU2opbDRza2jfuYjwzIqjxEHXU8D6jlUNs/Gd219bEWNjY2P+cKn94JM0CEWyXGQC1gp18Ol7XzXFBD7YxSyFJFuH5+7mD5VPbD7UMVAAslp0Gln0YejjX43qrYuQEiwAtyFIWoN03e36w2LACtkl/wDzewJ/hPBv80qwivNStbUGxGoI5Vpe5PaRe0OLbXQJKfyc/wDt8aDSw1Fb1oq/nzpTJQJhaTfjS7GkyKBAm1KxvXCBXFI4k2HEk8qCu7y7RIxeHi/01BxMgHPKbID/ALgPfUGrtJihOwvc8eSeV/SozEbaaaeaU+yxyIPwITb56082btQWysPCoPxJoIbtB2130qqPZjFh6m16qV6k94mvO2vSosCg6a5XaFAq+KclSXYlRZSSTlA4AdB5VYtwtsrFMUe1pdA54huQv0P51WDXKDe4T0FZ/tTZaYXFtHIP2XE6g8O7a/EHkVJ+Bqd3K3hGJhyufrY7BvMcm9/OpTebYi4rDNH9seKM9GA4eh4UFebHYnDExvE89tVlT7S8s34uN67TPYe+ipEEnNpEOTW9yBa1/Pl7qFBRr/CuRDxW60eVOdJodRQFk40WlphSSmg5aimlHpM0Ap9HjyYTExNhqt+AvxH+edMBXb0ANCuGuUANAUZjRb0G0dmO2GmwdnN2ibu7/hsCvyNvdVwLWrN+x3HqVmht4riUHqCAp+Fh8a0sL5UCdqIVpcrRGFAh3dU7f7a9wuDjezsQ0tvsx9L9TpVr2xtNMNC80nBRw5k8h8az3C7Gmmd8Q62aa8lrjReQF/K1Anh8FZdF8IuB7qjYojmc8FXifO9retWeLYszoQAAvC1xrrqfOmo3WkYExgeG5Pi4hR04cqDPNpvmlc30vb4U1tRpDqaJQdoCugV2g5XK7QIoHuxNrthplkXlow+8p4itlwONWRVdDdWAYGsKtVl3V3pmhHcxhWzG6Z76HoLEcelBZd5NyVmnMiuqZhdgebXNz79PnQqPxW72NmbPIyZj1J/IaChQVMtcU2ItR1a3GiSGgXlFIqutLD2RSdqAOulIEUuTSRFAQ0AKNXAKDlqFBqKTQOIMG8l8is1uOUXp4m7GKb2cPKfRTVt7KcMH764vZl+YradnYMAAW6UGJdnezsVhcajPh5RGwMbkqdAefuIFbEXHrUq+FGthSUeGXMNAKBpDhHbgpNLpsGY8FA94qbwcYUf5zqRjNBk209lvjdpjAHJkw6DETXPtE2yrp0LA2qySdnz3usigWK210BHAaVDbt7QWTa0WIVQv0pcVGWH2jDKoQHzCqK00yUFTj3IZVUZ10t1/SmLblOit9alyGHMDxe6rzmvTaeK9/hQeepexfFA272H4t+lISdj+KX7cNvU/pW9zQio7GQ6EDhQYXJ2YzgX7yL4n9KbSbgTKLlk+JrXdpRDQW561F7RKi1rc6DLJN0JQL3UjyP8Aamb7CkHNevGtDxz5Qb9NOfLWq/O1loKq+zHHT40SCIpIjHgrAm3QEGpueWo6ZaC7nfnD/wDU/l/vQqg5qFB//9k="/>
          <p:cNvSpPr>
            <a:spLocks noChangeAspect="1" noChangeArrowheads="1"/>
          </p:cNvSpPr>
          <p:nvPr/>
        </p:nvSpPr>
        <p:spPr bwMode="auto">
          <a:xfrm>
            <a:off x="63500" y="-655638"/>
            <a:ext cx="2171700" cy="137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Book Antiqua" pitchFamily="18" charset="0"/>
            </a:endParaRPr>
          </a:p>
        </p:txBody>
      </p:sp>
      <p:pic>
        <p:nvPicPr>
          <p:cNvPr id="18438" name="Picture 4" descr="http://www.geschichteinchronologie.ch/eu/3R/propaganda-2wk-d/003-Hitler-rundfunkrede-19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1196975"/>
            <a:ext cx="3025775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Role of Films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3644900"/>
            <a:ext cx="8291513" cy="3024188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Goebbels controlled all the films made in Germany.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Newsreels were made by Goebbels film makers and shown before every film.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>
                <a:solidFill>
                  <a:srgbClr val="002060"/>
                </a:solidFill>
              </a:rPr>
              <a:t>Goebbels ordered some openly pro-Nazi films to be made where he had strict control over the scripts, </a:t>
            </a:r>
            <a:r>
              <a:rPr lang="en-GB" dirty="0" err="1" smtClean="0">
                <a:solidFill>
                  <a:srgbClr val="002060"/>
                </a:solidFill>
              </a:rPr>
              <a:t>E.g</a:t>
            </a:r>
            <a:r>
              <a:rPr lang="en-GB" dirty="0" smtClean="0">
                <a:solidFill>
                  <a:srgbClr val="002060"/>
                </a:solidFill>
              </a:rPr>
              <a:t> </a:t>
            </a:r>
            <a:r>
              <a:rPr lang="en-GB" i="1" dirty="0" smtClean="0">
                <a:solidFill>
                  <a:srgbClr val="002060"/>
                </a:solidFill>
              </a:rPr>
              <a:t>The Eternal Jew </a:t>
            </a:r>
            <a:r>
              <a:rPr lang="en-GB" dirty="0" smtClean="0">
                <a:solidFill>
                  <a:srgbClr val="002060"/>
                </a:solidFill>
              </a:rPr>
              <a:t>(poster above)</a:t>
            </a:r>
            <a:endParaRPr lang="en-GB" i="1" dirty="0">
              <a:solidFill>
                <a:srgbClr val="002060"/>
              </a:solidFill>
            </a:endParaRPr>
          </a:p>
        </p:txBody>
      </p:sp>
      <p:sp>
        <p:nvSpPr>
          <p:cNvPr id="19459" name="AutoShape 2" descr="data:image/jpeg;base64,/9j/4AAQSkZJRgABAQAAAQABAAD/2wCEAAkGBhQSEBUUExQWFBQWGBsZFxgYGRkcHRogHx8eGhwYHBwcGyYeHRwjHBgYHy8gJCcpLCwsHB4xNTAqNSYrLCkBCQoKDgwOGg8PGiokHyQ1LDIqLiwsLywsLC8sLCwsLyo0LCwsKSwpLywsLCwsLCwsLCwsLCwsLCwsLCwsLCwsLP/AABEIAMQBAQMBIgACEQEDEQH/xAAbAAACAgMBAAAAAAAAAAAAAAAFBgMEAAECB//EAEYQAAIBAgQEAwQHBgMHAwUAAAECEQADBBIhMQUGQVETImEycYGRBxRCUqGx0RUjksHh8FNichYzY4LS4vEkQ5Nzg6Kjwv/EABsBAAIDAQEBAAAAAAAAAAAAAAMEAQIFAAYH/8QANBEAAgECBAQDBwQCAwEAAAAAAQIAAxEEEiExE0FRcQUiYRQygZGhwfAjsdHhFfFSU2JC/9oADAMBAAIRAxEAPwD2ICtEDSulXStFaYiE6AFbIrhTW41qtpaaEVssK0y1wT3q0rOprksJrVchdfjUzp1FYY9a0DWZqmdNzArZiuK6mutOm9KwNpWjp8K2wqJ06WtGtCtV06dZq5U1qfxrQOlTIvJAK0Imsz1Ga6068k0rO1aFYa6TOyda6Qia4AqPE3cqu3ZSfkKFUOVSZZRcib4ewZAymQ0ke4mRU5ApQ4LzIbXh27yhEZUyOIA8yzB7e+moPMdq5GDi4kupU2M7NYDXE1tRV7SkytE+lZc3qJ3OYKAQd83SOoHrtUE2tOtedkVo1utb0SVnGlZXUVuuk2k5atBqyK5cbaUOWnWet5ta1lEetYBXTjNk1wxrCK2BUyJrNpWi1Ybday1M6bmtE1yErMtTOmBvSt5ornLXbpXTpua0W0rRFckdK606dFqw3K5KVgTSpsJE34lZNRLaOc67bj3gR7tj86kioEkid5ula6++tBa2q+ldImia6moFug3GHURp7xJP5VMqwNai95Yidq1DuOX4wd5pj92wn1Iy/nRDL19aXechlwF8FmbMwGu/mYQBHSKVxTWpt2jOHTM4HrFnEcUFxFR1gKgQjcaACdpq9wTmQ4eVY+JaGgEyy9t9cvSOlL6tWNr7+hrETFvTvPaVvBaVQgjT0npXCOYExEgAqw1IPy0NEZry3h/EnssShgnTpr/Zr0fhmKW5bVlOYEAE7agayPxrVwmKFUWbeed8V8M9lbOnumXbhqF74DKvUyfll/WpMuh939/hVG8f36D/AIbmfiun5fOnSdQJjZTYy0X2rU1FfuqoBYxrpP5fhWnuDOynopIHoB/Wuaoq/nxkrSLa2netZQ/wl7f/AJVlEv6yeGIaFYBUirXOSqXlLTXWtTXWSsyV1505ca1o/KpGFaO1deRacMdK4U1KUrnwvyqQZ1poNpWmaDHpP411k+dVMTxFLbgXDlEL5jtLEgA/w1UsBvLBSdpZBrdbO0yK5Y1a95FpjVpqlI0iuMtcDItOd61mrtVrlnABbSBr8ta5mAF5KqSbQVZ4wouEGYd3Cnp5fLln4TRO3dBHekFOPBly+ypOYTqJknU7iZPzrrE8SZfDdGZLkmcpkERoJ6x61n+2oq3vcTX/AMXVZglrX+Ufgda0TSxw3nQHy3lymfbG3xHSmeyQwBUggxqP5U3Tr06gupieIwVbDNaoItcfJlir5XDSuUgsIUDbtptUfDOeFZQl7y3FjMVEgxue8HSgfHrp8e5J+02xn8vdQ1jM99pO/wDegrGPiBUm09DT8GFRUcnQ7z1G1xFHQsjB/d+m9KvOnEgLT2g2Zjft5gR7IIzADvGXelzB5iwCZs23lmfwqTmDA3VyeMoV3cGTGZwqkax92esb11TGGqliLfgP2k/4lcNVUq99RpzlUGRNYtR2ARpVoJ6a7Vmbmwnq2IXedYThz3WC21LH8veegpns8OxWFssyFW2LIJMAbx8N6OcI4YLNsKPaIlj3J/Sk3mj6S/Aum3YUM6EhywIEjpG5M9a2Uwi0luScx6Tx+M8VasxRVGQdecYl5oS7hrhQnxQk5IMz6dxNT4ziShsM5iGDa9pAP8opK4pb8K6HQ5Q6o4j/ADgNp2gzRG5xu3eRExBdGQ+V0AIM6eYfzoYxbMdd+na8s/hyCmtRBdTqfQEfzCnN93PYt5DIZjBH+k7fOqlvjJZrTEkhrLITtqAQZ7HQVJy9IvjDu+cWSzKTudBA29ZoVxkIMS5tkZc5BHZtM2hG360OrULk1BsT+wtL4egqhcOw1sTf0N5r/aE/dP8AF/Ssrj6hf/wB8l/Wsq3tVSA9ipT06tGuyBNaKVuXE83aaUx8q1HauboMCIJmNT0/WpBXXnWkZetNcgbj4+ugqVl60K49dUIgLBQziSTG0n88tVdwovLIhZrCFM1cGlfgXM6WycPiboDqYR20zrsJ/wAw/HemogEafOpR1YaSWQqbGcA+lK/MGPteJdtuR5lUeZZUQCYPXXOdRtTSsV5rzNcBxd6DIzAe6FAI160lj6vDUWml4ThlxFbK21pvBceu4O4qBjctNEK86j/K3cD/AMU64HmGzeICsQ0bNp6xOx/pXm2WYnodP1rsVnr4gykTfPgVIqQSb8jPWc1bMEfA159w7ma9ZgZsw6K2vyO4ps4Zx61iFK+y/wBwnf3HrWlSxtOqOhmBifCq2H13HUQrm2oZzDi1XCX2kjyMug1BPl0n1Nax3EAtq5qRcCXYHXQxI+YPxoTzY0YMIz5i1xZ13jzVFfELw2A6QOHwxZ1HUxMsrAjeukStARTJyhwrxLudgMqdCNydhWBTU1HyjnPfYistCkXOwg+3y7fdcy2mI6bCfgYNasXsThDs9v3jy/p8aLc7c8nDuMPYB8YxJI0AOwA6k0b5awV4Ws2JbO1yCUOoT0nvtoNK0FwgF+GSPWebbxhj5aiAg8p59du5mMgAkkn46/zri1YlwCcokebsPWm3m3ldEU3bQgfaUbD1HbXpSnab7J3rPdGpOQwnocJiKdejmpaDbtH21xLC4azNmLh0EKJdmOgn3mvOuJ8w3sTi5vLkFsuBb6poAZPfWmjCcMw/iWrd261u8VF9SCAIU+yQd9poDxbHW72OutZYNbIkkbEkwSP4RT1Riaevy6Tz1BFOMAUk67nnOGUNtRLl+yXv21OvmBjvGsfhVC0mX9KLcHvhLqN2YT+R/OkaJHEE9FiyTSYDoZXwn0juMebeIXw7Um2V6o0+0T17e41P9JXJ3iIcVaAzoP3gH21jR/ePxFZ9KvKGdfrdoeZR+9A6r0f3jr6Upp9IuJXCDDggEaeJrmy7AfDUTW8WOXK2pnz/AC3N5vhXHDftpab27SkKfvKDIHvEke6KJm3mEfKlD9nX7CJifDZbZaFYjQnt8dffTVwzHreXMu+xXtWRiqRVsw/DPV+E4pXp8Jtxt2jRwx7N9CCpTEpb3B9uBEjuY0NVuFcvqQhzsy+LlOY+Y6hhPrAj4ULW/kIYEqw2Ipjw+OuHC+NeJgMDakDUgmZgaT7NdTYP5jy3+c7E0moHMp30F9x6D80h/wCqXf8AFX+Bayh/+19v7p+dZWjwqX/YfnMX2bE/8YzAgmJ1ET8dvyqQnSqFksJdMrrcYkk/ZEAKBB1jLB9/vq6jggEdafR80yHTLKOO4giXbSuYnMwPQEQon3liKultogg9aQ+b+IMcWyrHkQJJ7nzn8xVrl3mcBbaXSVIBVuqn7rAzK9oiKUTGJnKkzQPh1U0hUUbxxJ0pN5+xMvbSRopJA7nT8hUl3nthjBZFqFzhCWnNrpsKB8z3g+KuMCDGVfdlER+NAxuIVqdljPhOGPtKluUD42wLqQ+sCFPVf6eho7wDmVsLbyEG4giATqOh3+dD8BgmuuqLuxjX86dByjhbSTcY6bsWCgUnhjWOqHQTcx5wdMkVV1bpC2ExiXArAjzCQP7NeX4tpv3mzAzdcgjbeI/CiuHvWGvvbwWIOdQWyv7DRvlbeY6xQHDbT3LH5kmiY2uzgBhFfCKFNKzNTNxaX+H4Q3rioN2IHu7n5V6BeTD4CxmbKqiJYiST+p7Up8p2mN/yEB8j5SRIBgAE/OrXLvFDilxHD+ICbq5jJ6jfT1WQQe0VODWyXtrB+M12NQUwdOkq2ecnx2IW3Ywy3LIP7wuBOXvm+zG/rRHjHKRTz2CYGuTqB3U7/A0r8O5nbhYvYUKl+Gm26kQZ3zRv7uhkVd4JzVi7N4XMaG8DEHQkRljYqvQDqOo16U09NKgsfn6zKoYqrQN1OnSdtxVrvluOQwBAf00JB6dBrUPMPEGulAOhbrMwAAYmesVb5qwC28RKxkuDOI213+HX40vsD4mg0CgD4kmsY5lYgz1VGjTqZKqC19ZKp+dM4F63wtnw7Q2Zi5jXKNCR6jQ+6aWlE098jYsNZa2YJBJjuD/Wj4KxciD8YBNDTkdYsYkniGDXFW2VMZhCMxJABjUyexGonsRS9j+cMXxC7atWAVOhyqYlhqWnsI0o7xj6OL7Ym4lg5LLwcxMLGpykbkg6R2iqfNHJ6cMtWb9i9+/RvNJjPP3V7DqOxrWPU6CePB5CNPBeaRjMJetXRkxFtGFxDoZH2gO0/KlK7azejDamTAYG3xDwMdYbwbqHLfAGjCIZD30MA9j6UDxFmGJHQx+NZuPuKgPp956PwNxldYQ4nyfdx+GsXAQt5PLJMZkJ3966n3UBbgSYa+9pGLG2FVidJJBYwO2tO/DOajbt2lZMy5SCRvIJHXQikvH35xV+4AQGuSJ3iAJqa1RHWyHvOwWHdMWWYaa2lhROlSH0qO3dDaip1X51mbG832PWOPLPHBdTwbkZ1Ea/aH842IobgPo2wtq+12M4LEohjKg//rXadhS5dJRgykyDOlMGH5lS/aexiJAZcpuLo3vjv6itvDYxSLN7w2nmcf4W1+JR1B3HSDOf+c8OLD4ZQt1mEGPZTsZ+8DsBSLyfwy9cvr4asVBHiETAHWT36imLg30d22vMb2ITwlPlysAzjcb+yOlPIx+Ew1vw7bKqjZbev5fmabARwWqEazIRK6sBSU3HpFy1wRzeFsg+bVSRuO/pA6UQ41hnvP8AV7AGXDrDLIG8R7+lUcdzE7MSFUD7PcaETPqCelRftw3GEAW++XTN2k9dhWSzUlBCEnWem4eMqMrVANB9YN+qXfuH5Cspi/b5+6v9/CsoWcQ963/AS3wrja2sNbDs0SwAGsmQ36/Or2B5sQXjbuNGYBkkRlBAOU/ypOfDsyDRjk3AkxI3+a0O5oBa3auqCxjI3oybRH+Uj5UxRxDgiZmNwdMAuNST8oTx+M8a9cudGdip20ByifWAKN8scAFwG62uUwo9e570uYZNFBOwFEOYcZisPgcPfw7xbS4fEA6nN5Z/ymIj1FL4bz1CTHcc5oYZUX0EucW5lwAxdsXswv22EsF0mNA/f30updzlnkkO7NJ9Tpp7oqbnA4bFJh8bbdVuMQrIPaMbiO6t1O4qGykADtpRcWdhA+DU9WeMnJ+GzXyJIlGgjcaRIqCxb8VMRw7HXCroc9u6x+IbXcdY7E9qr8H4ibN5X3A39R1pt45yzhsf4V9mICjUqQMy7wx9P5mj4NgUtzinjCMKwc7ERKt8ewGFseHYs/8AqGDKSNcpgrmzn7B3EdKH8PtxbUdgPy1olznxDCHLbwQHjZWQm2BlZSNVYn2m2IO/zqv9We3o6FD6gjb30LGkm0a8FAXPfQ6S7wjHeBeS50B19x0NMnN/KIxypdsMFvCAHmAyHcEjtP5ik5qM8vczvh/I3mtz8R7qHhcQE8r7Q/iWBauOJT94ftKvF+ULGBwuZr//AKlCGRm0kj7IUdD3PWKY+E4hOK4BkughhoWA2bcOv8x7xQO/wfBXsU+IvYlmRvMLTZgR6T92ego43N9i1b8PCqIXQQMqj9a0uOirmYjsJ55cHXc2CH4iBOP4UWBZsZzca0hlj6mQPdpoO1L2DnxLgaQcxgH00/kav3LpdyzEksZY/n+FXOA8wXGspbZLd0QAoZdfMZALfGsolapYk2vPTorYamiKL2BvraDHEVc4ZxI2biuvx9fSmHi/D8Gi2/EcYZ7mwnMB3n09aGYvlK6oJtlbq9Mh1+R/lXHD1aZuPpJTH4fELlbS/X+Y3rxfx7DGwyi9l8qt0MdRNI+B+j7EYu942PcgdVnzH0HRRVJA6GGVlPrI/OrH124R7bH0zGKY9tsbuuv0mbU8GBN6b6Ryx/ErGDsCzYCggQFXYeppJcHNPQ71Ergn7rdiamtt3FJYis1VsxmphcIuFWy784V4Rws3rTAQChzCex3HzE1Y4JxJr9gZ8Ml4KzrMrJCmJ7io+XsSyXYGoYEEfAkflStgcKwwniK+pXYaMCzwB6yT0o1JwFuN+f1mdiATWKta24/ARGm7w7BMwnxMK/YyR8tf5Vu7y03/ALdxLo7gx/Slvwmc3ipEIyqynQ7CSYB2k/Kp8XxK3hbpW6HNtlBt3VEydmBGg+WulWJVzYgX72k8fhjRz8Rcfz9ZfxHCbq+1baO4Ej5ig+IsFToaZDzX4dhBh7qXSWXucqllWCp1GpOnSpuMceC2gb1u3cJaAQAO+8kk1Q00U6E36EfeEp+IupuVBHUH7GLdm6GGtVb2GKmV2qe/xCyLAvBSC3iaT5TlJhROs5asJcsOyLbxCHOmYBgVjbynfXWqCk4OkcXxCgTvaVcNezCDvW3w5mRVs8GLNFtkZtQMjqZI6CSJNbbC3A2RkYMurCNY7wOlVamw1tGhiaR91h85Xkd/wrdKn7TNbo/D9Jmf5Bes9IweNFjGOCPKzXEPxJI/ER8aB37lq7hTBZGN9SiHRgAQDPqADWXWa7qPaJmdoJMzPTWjOJ4Ob1y0C6i8AWckEKWhQpDRuQwn1qqElTK1kWkVzHe1/hAMyf1px5YKYjDXcLcghgwjurdR6hp/CgOO4BetCShK/eXUfhVTC4hrbh0MMp/se6h0XNF7sO8bxVNMZRyoe0p8G+jd7GLX6yQLZdlQqRJCgt4hGwWANKtYyzZVytnEW7pDZYBhp9x0Pwq/zjiDjrFqH8G6pbcnKw0Vtemhn51rlzgeCwSh2cXr++aJC/6RGnvNaDCnW1JEw8O+KwpyopPpylG9hHQ+dSnbMCJ9xq9wvjj2ZGjI0godj0PuqzieZDcaBK24IgQdSPaM9tKi4Rg0uXVs3RlJnzKdSYkHWQR6+tJBbP8AombTVGemRiU9SBIZwtvDxZw7B89pnYwxyrcUkZu0abCiHFuc7j6IgVeuYBifhtHpWcR5ae2l1VbMSFCjYmWBPx0O1AchHtSN9+46fCr1K9a1jFcLhcIzFkF+nxnONvlzmRUU9QJAPuEmKPXeV1FsuL9vSM0zp74mNa1wng1kobl26gEaKHAn1Yg0PxiWVciy7NO5g7/6h7VdksuZxGTVLvw6LEW9Lj5mc4jhLqJgOo+0hzD8NvjVG3a1kVc4hhblkq1s5QSoJE5kJMQwBnX5bTUTcUb6w1q/ZJ0GW5b8pMzBaJHQ/KgcPNsbd5wx4U2OvYSzwy2S5YfZRiT0GhifjFVrvGktYi2gUKmHC5nH2oAJkehmt8R4yBhmt2Dla5cNtlaGbyiSdOh0Ee+h3EMEpsX7qmT7UR9kqoB301nejKBTsDEXxHFqlthD+L4K9ziK3r1y2cMtmB5hqChUoR3JYkn3Vvh/FJe4FD2bgy+1In7x/wBJj8aGiyUAB6jTUUCxXMdxbtyy75LYgkgakASBPxqSxqkhdCL/ALwb4VcOobNcGFuI8y3sQz2nYDw3hVXcyYzesUXt4/CkL4qvYJIGdTmQk6bHUb0GttayvdtKxuKozqAY1IIb0P4VxxfBt4dvVSlx02JJVtyD3qMwzeYac7y1M+TIDY8rfeGOM8LVLotgl1K5g/SO8jprUeIwgs3kstdUs8BQMx30BJyxWuGYV7eV/F8MBCu6+bWYgzI02ig+Mezdu5Hbw2VjDgkgic4Ua+UyTQl4btYD+ow+JrUxluDb6x0u8LGGUG44zuypbCnuRJ+QpA42GYswkMbuUGSNZkabDSD8aaeK8VS3alWF11t5wYkKQJG50igmC4T9aC57q2rjw4Rh7TQQNZ0kQetFpnzbWA0mfWzNcsbkzLfEzbL+PbBzIouEH2oJTMYbrK60S4jjxiMLcZkAtZJQbwdlgnXQ9azgnKouSl4i3IdY6sfKdCSdjRPB3Gts2GNv2FgOxkN1AgDrJFDqDbKPWch3BnnWB4fcLoEk5mUb6byQT8KbLHCFvYc2nU22R2Iy9xvpJmfxil7GJltFgSAt0DeI1/rVrhPEL9y54J9oaZiY39kn4daYrZ3UFTa0DQCq2V+cKcY5XW3gcouFmHmUadT2G2/4Ul8YshbxUfZEfJVFPHC1Az4dsyvCeK2s6CBHrI+VK/MXDxbxYLNKOcxMagaAz61GGqZXKE35zsRT8mYSlwi8y+wp8T707HoQPXb5U1ca439ZwuceS/ZKoxUmCDDae4zp0miuCxOFxKsbKOSoEwoK+gIJB6dKDXcAtixfyzkcEr2G0D4Gr8a/K20hMOCL35GKniH1rKh8B+x/GsrTuszOGJ7Dw1cJZti3iCTcBkgBoBOyyNzUV3iaXGLm4qOskJBJ6FPQHyDQ96D38A6lg8hpzSffvI0ra8PPhC8WWHusVXSdBkBPpC7a1hGpfS209ZwFBDFrlpzjuY8WjWwysiNnNtrZ8uUNOvu7GinG+YLSuFZbVw5irlhDAxmAlSNI2NCOPYu5esZWJhPMAoCxETsOomg2OwjJ+/ZZBJzBiArkqxBB9AwWrZwx0MTqI9FhcbdO55iNuEu4e6zLcDWwmUJlYHQjMZnUmSPhHrVHEYjBi54a4mGIkZkMe6QfTtQy3gMSuUgeUtDQQSAYVW92WguMw6XsXdYZkW3ZYxHVRG+2pYVCZXOtjJbEPT1Qnsf7jmnDp0R7dwxsrifk0TU31O8mrI6+HLBiCIA1ie3auMZxPJhVvXMPafyAuuqN0MqV9/WhmG5iw15R5r1kExlY50kanYg/hXIocFqcY9s1y1NO4/g/aM3E8Uca+FVG8O6rOxPYqhI+BPyqtw/G/WfFt3iVuW7htwMjL2BynWSZ1BodZsuMZZNq4GlXYMu2XQGQemtW+J8OKhbiQjqWJYaZpYsB12mPdRHxAA825iooAVMtMi19PSdf7KnM3h5LmUwcpgg9ip1naqw4c6GCjj3g/nUdnjyoudkz3blwBzmKrtAaBtoNup99T43j9+3iFcvc+rMpEj7B6MwM6VRkpm28aOKr0rq4BtLXGbF8WkuWh5wEVs0ezEltp0JE0KwnDMzj99mdCpu54AyhWaF+97XWrz8y5nym6l1jAzLtEasaQLnifXGS1q/iZVB1n/L/AOe1Vp3qOw2+8RqNlUMefSErKFMabqEXZa48qDtqCNuzijITM5tBstmLUIw3UlWktHniHUe6qeFvO9xbN1X8fLkhVEGSSdZ3kb6bV3f4piMFdFloCz5DfScs9tzHumjnMdfl6wNwLi+8s4nlw28W11GLW3khYIK+naP5Uoc0qDiGjcKoPv1/lXpmOtnE2Va3cJYZS0aBjGv/AIrzq5aZOIDx0Kg3A0H5D39KrQJDEk3IEJVb9IU+p+UYsFwzxMQ6kZbdyyjAn10Ed9QRFTYnDXLdq0jW2d0bMyDXzQeutA+I4x1wylSQ7XmKRvlE6e7MTVrh13F3LNy8rF4IDEEE7Elo1OhifSqPTLea+g/PvOSoFNucu/VjnW54LrdBXKGJmPZJA006z6Va43yyjW7tyR4pWdfZLAdNJ1rdoi5h1FvW8gLeI3Vp1Gbr1EDapLSXXabpXy/+2NoI39SNRSbsyv5Wtbvft2jWUOPMN4hYfjlzwWtwMpVu87U0cCwIxV0XixU24C+WZIG592lKOGw4m6DPlJA+JA/WnvAG5aw9oWLyoXuOrHLn8zaqunfQHtWniAMtk0J5zOpOxPnNwPwS7xTh11FR0uT4LBxn37NqOmWPlQy9zG1u8S+W4AoJgQU1j4iQKZOZMCyYFy1x3fwzJkwf+XYCa84sYNrrsQdIA166f1NL0adweIb2hjVItkGphvjuLXEWH8K2ik5XYJJJgjMT207VAmLUWLtxAqMqRI9omP5aVPjMGLFmLehcLrGvr8KFmyFwLNpmuEz1gAxHxoy2ZfQnSVclX2tYQjheYFdjnbLdGUZtRMevXSqvNOAuXFS8qkp5lzAddBqB+dQYfBFwkFUuCWYkE5pOmh2imjlrHt4L2bxU5W0kR1Hbp1qHC0TxF3HKWV3qpwm26yPlLHu4a1AUqFzmAp7QI3YDr0qjzPwtsPh2AfMhI16kkzr2ongMElnDumctnuMS4AHY5T1kifTShvMmLGIW3aQyWuAEjbQbSNJ9KqrnjaDQ2vOan+lc7jaDf9rT/hj8K1VH9i3ew+f9KytC9GJ/qesb8LzJZFs2ix8K2F8MxmbbzGfUnahnFcSrYUeCGZAwUsdCCYObToZIq3YC2GuuRmwxHsKGy280CYPrMmjxwSsUKypAnLAAbTSexBg6/GsapURGB1+M01VwCp0irj+GYp1zWS/hmAU0JAmCYA9nrrVxcct+z4TpL4dtXy+Vj0dh90Ag++pct4m3eQFWNtrd/PsCDoR6kTHwqtxfDNdW4bCnOQqsyyBDHKC8adCZI6GiB8xC2+I7ypU2LE7dYa4tw26oNy2wcDViPLGkmO49PdShw0XJdXUZ3hMjNlBzecsG+Apj5YN5bC+MrEZjlJkGNxIJ7CRp1qhxzA5ryNaDQz5XIOxIA6agZc2goKVVSoaYHxl2VnVWOoEBJiPBa8twtke2yohaQDvrpt0qguJwpmFcEjRJgAxEzJO8U58W4XZ+rukAQDlMaqY9TPTWvMEutpBMidq0MK61bsNIpilalYNqPrH3hdrMbK3SyBbZ8qNlY5mCgEnp1p7x5Q2RashWZQASCPxjcxrSdwvk+5ct2bjuLrXLUoD/AO39qW7gCDprRrDhMICrFJWAWU6lo1+e9J4ioaaEKLxiityDIMTwdFDPcuWltyJzkwTuNh6Vbx3EM3g+CVdHBDFWlVyiCNdYI2oNzJixcSNw9t2jvl2PzP4Ut8G5iveCVVUIWSSTB26aVCIa1C9tfU/CHrVjxRnPL8EscP4XcTOy3MgYsYyzoJ69NOlUMBxHNizeAyxLad4Mx8RRThWDvXrXhWjmvMpOp0VdZk+vSpsbyn9WS3edWs50yuGIMMYUsI9Cxin1BAZm7CZrMGyqveXeA86m3ibjvbPnRDkAB82ozem/4mmPj/BhjRbZmyshkiPmu+kaUF+r4QW7nhnMWgnM0nKIEdKupzXbUZXurPSJk/ADesyviHIHBB09I4mGOTM9pPwjhF7DYceKxAzs2TMGO5j4ECYoXxjhL49keyJyNBJ2A3BPWPL070P5m483jW7dy4ws5QSoMMJn5aRTjyV4V2wzWCQoaPeQJ0HTcUzh6V6oqkHX6QdRgKbJcXETeb7a2sqwfKrLG0EwZE67VR5Y4j4IHnKm4Tp0O+h+M60Q+k+xcF1S0lCgCHvGrD8qWsTZzBApiLYM/D+ppwU708p53ivF8+a21o+8OtiWfN5FJKqdgzEkjfRZnX1oZx3iJ8B2UnMpGu4BJGmtCuEPdZFJYD8z79al46wWyLa653DaR9mWJMfClOCvEUDcWmhxTwmYaCXuQeDJfuXBdJBOUzsSQ2fTp2+FM/NHD3tvNgnOxBVQQPQsesRSDwxHRMOc5U3rq9egzD8Y/KiGO5gNvElc7G4mzbzI1BntpRapLtZPX6aRSmgVcxP4dY4DDqJ8S4twaDIfszuAknTrJodzbwJThi1o+G1tSRlMAjcgj3dapWuYBdZcoDOQZUT6HU7d6zil+6mGum4ywVhVGp83lEnas7I4qK17HTSOsqcO4PWDOA8MbE2biKxN1QHQMd/slZ6SII9ar4PDOiXsPfm0yrKhh/mn5HuKKfR1bY35ny5ZYRMjaI7yQfhRPnnh7XMVZdLbxkKXDEDzGF198/hW46ALpzmMlQ3vFO7eZ76KhKk6GNwN6547bdXt5XIYzsYJ1UVFguIhMSGaQAIMe7apOZ7mY2TqPKSPmIqgBFQLytCXBpM19bybh2LyMfrN4ggiV0nsQ3yp35ax+EuW2tIydI+A3AOzSTrXlwuBnzOAWmWJ1zep70RwwH1sZPKCkx26/jUPRvc/6lkxBICn+56H+yE/xV+YrKUf2xc/wxW6Q9mfqI7xx6yLk24Dav27ztkYhSPdr66HbSivFOY1tyLKsxJj3DQCTGnp1NJeKkLlyvmZy8DTQ6gH1IIPpRSzxm8iCMP5ftSdTHU+tGrYcOb2vc9bQVGsFXKdD13+kh4/zE5vlFbKhVQQehjfTr61f4VzGmDQqjNDMMztrLAT8ht8TSVjsYbl12iMxmO3pRDjKC0Ra3y2lk/5mIYn3xpTLYdLKlvwQIxDXLHW0br3E7+MTMjhS2pYkCY0hR8BULccfCIsLMkgwdRI3Pv1/sUs4e0WXy3HzLpGm36Ua4BgvHQrcYuWdRBMRGxMfGlHpLT8zbD5xta5qeUaG1vT5SbDYl8QSxJjI0ITr7PtdidKSF6n0p5xXAVsLcdPKwVgCCZ2PSkzhmF8S7bTXzOAfcT76ZwzJZmXaLYpWuqtvGzg/GsQllLQVmnRSsyDAPwHmFF8RwViEu34YgjMu4AnX3nWZqldxuItMwsC3kzbnc+nwgVBfxGLuaNeS3PQA/2az3Du11so59f6j6Gwym5+H3kfOuLHjWlQwFXyx6nX9KGcHxOVHEDQH37HT++9UOL2Llu8AzZzAIPv99PPKHDUe/bv+U+SSmurAQx2M9DWhSRUpqm8zqhZ6jNbb/UFct8yNgrxGTy5ovyuo3ymdxGum2tMfOXFvrdnDKsgXXzAsseVZn8BPyqhiOXWvcSv21ZAt4hm3OUKQxUiNDppPemPnLBBMrhAEtWbsEDQaAAfKTU12yoG/Py8FSF3yzz0cAfEIj2pzMWkEwIkx+NOnCuWbVlF0VnAEsdTPofQ0o4LmspZS1atknJB6ayZro8xYucoKpABI3+J61n16WJq+UEKO8dRqCebUnteFcUbVzFOHRWcQPNB6U08mIqpcTJADAgAA99fwFef8PsPcLX2aGJOukdqceQbdzJccEsrNAOo2GseQzr7qeoU8psDsAIKvUzLcjfbtGfivB7OJteFdRiOh8oKnvuDNeU818BOHdCDmtxAI38ukN6wK9cC3JMT/wDs/kgrzT6RsSxdUcjqxGv+kHXXcNpTT6MtompGVor4awjHr8zRzg/C1LMuQhypygHedDv6azQfg1wBj1OsRTHhryrdR+gkR32j86BiLgECGw4vYmTcbwaW7+DU6IuhP+laC8FVXxr3L0eH5zJ2MmBH99KI84OHxFpLkqBmJ+Xp3oLh+HWmgawDpG/9gmlMMhNAXOpH3h67AVLAXAP2jevH8HaBCEDXoT/KaC8f48l0ZUOYGDm1A7xrvsNajTl+wNSp3gSavXMBb8NkVRAExHX0O9TTpU6bg3J7wz8RqZGgEPfRnaVbdy4Y1IVZ9NSfZPUimZOG2je8eXduimcgIiGy5BrpvSxyHzNbZVwzRbZBC+ZwH+A6075G6x/DdP5mtwBRqZh67CIn0l8v2UtLibaZLjXBmIkAyCZI6GR0oNzVwoHD4a6h9m0ouCdQSFIPqN6beeOHeNat22uLblySzIwEZT1Jk6/nW+Hclt+9LtmF22EX92fKIAB1MDpqN6WZCxzDkYQGwynnPKeHYU3bq2x9pgPhRO5cC40nZVcL8AP6VY5awL28W6lfPZVgQehnLQy0Vu3mzeyXZj7v7NDzZqhHK37woXLTDcyYd+sf8RfnWUK/Z9j1/i/pW6rw16n5S/FPSCuO4i42Lcahs8R7gF0+VEGutbsNJBIAHuO0fqaDXMS1/EG57JOpI6QAKtGy164mHVgC7AEkiB7z2HWrFNFXpvJFQAs3WR4lg7Ye4CuZiqsIG4IAJA9+s71b5z4fkvNdzZle4VBA6Kq/jJI+FCuK8BvYZ4uIV+624PqCNPWjPE8dbxGEt5PbtvmuAiD5pkzOon0qSpVgeX8yLhlYWsZRuYweGoVcvbuABv7zV3lTEOolDDFwNfu5TmPyP5UHt2mv3Utru7BRt7qbcThLWGvHIGCABSxHlJEDQjQzuYoNdRw7AXvDYZv1Ax2hDFWWvJ4YaC4OsTE7mB6R86E8Swq4bGYFVklVVWOWMxzNmMa/eq/wS+r3rma4qvoEVgkMu8qW09e9VeLYK6+MtPatMRaYSxVUUwZJkeXbrQ6FLJTyd4bFVRUqZ+0BcUx5t3nRGlCxyk7iSdPSDpR2wwS3JMmB8f7NBeZOEOuIQGC9ws3lIOhYkajrFWrttbYzfZTYdzG/v7V1RAyqsmhVKMzy5h+F/WsdYVtUAJcyBop1GvrAoTihdw+Le1bcr4VxionYTpHvBFF+TuNL5hmZbpmIYKGGrRJB80k/ACr1vgrYnHrfW3ca2xEuxAEBQM2YjUyJ2ppVy2UiKVGznODuY38qllww8RLaO5LMFKiZ1GaVPmjeq3Odx7mEui2ZIQkqIOkwx9kdPyq63DHnW88f/W6/wVU4hwlyhCXtepdy0AHNtA6A7VFZcyW9RC07A6zyXhVsvcyzGn5UUxlm4suSpPcAiBt8jQ69aNrEOqQwB0jqNx7tKLWkfEullQMzaSZgD1qWzFgRtAIVCEHebwl1iLNsv4SP7T/dEmZ+H5ivXOHotu2qWv8AdqBlhSdO/taz3rx1+GXPrYwWdCR5Q0GNRm7THwonwPiN/A4hrN22bgMDJqd9mXrtPyoiKAO8guCdZ6j9acHYz/8ATH82+NeW/SazHGAmf92NwB1PbSvTgixotvX0ufpSx9IfCBcwviqi5rZE5VacvXce6pYXIbpJYaERC4IuUZ51M6UZ4Jwu9imS4ikqLgDtIEZRMgE9vxilrCYrKuUAemw/GvXORrdkYJWtADNOcspY5hAOvbtUGnckmVV7gKsTOccKJDZj4iKysrHX0II/lSpgcSQ4IMTXsWN5aW5ea8Sp8jLkNo7kRIrxoeS5BGxgj4xQ6SZBkMtWbM+aNOHJI87adv61l/EDYMdiFAGgO0k9qzBrIkxB9mrKWWd1t2gDdOo7AA5iT6aUuur2jzi1K4tCOP4UMXjQyAIltQjMGiSmntFZzbAabCnazxExqUHb9456e4VyjXANXQe60d6kVmJ1df8A4zWkFsLXmbbnaQ3L1pvb8JoPlzF2j1E7VtsZb6snzuGrAf8A4g/+M1BcY/Zux/8AaJqdJxGt7RXfAW1x7MG8l639iQAwMHfXsfnSNdwpw968uYNl2P3gToa9M5qtscLcPinyrmEW4II1mfwryHE8Ra4+d4zAAEjqPWlxTIcy1RxkA5iT/tA96yoYXvW6LkidzIeLYP6vcZFbOIBJB0MiY07Ga55fwy3cVaRzCM4zGY066nQUR50uZ8UzKpVT5V8uWQANdh3opc+jm42DtYixnZjbDOhGpkTKfoaqpuovuYwV8xA5Rz57ZLvDrqgqcoDL5kPskek7V5FYw58JroBAWEnoWad/cB+VGeF8buG22FbJ+88is4AyzoQTEx+VGeK8vvhOFulxg03FKwuizrIc6kkCg2K3B6wzWbzDpFDgWOFjE27jSQjSYgntI6V6xj7CYrBtlfMHQldbY1iQYiQaT+XeRPrWAa4PLdztkMGCAAIJ7Ezr0g1DytxJsHiGs4hcisYbOslSNj7jtV6i31HKVpm3lOxi/wAJ4PcxHieGRmtrnKkwSAdYnSR2p85H43iMQhR/EKIoAcBNx9k5hqYpSw9griblu21v99mQNOigmQZjTQfjT/wPgIs2ktlsM5Xcw0kmdfyFQzaayaQN9IB56m3ibJMk+G2XNlGsx9nTrQ/lrhL46+VcHwrQl1BG5mIk6yQNaYue+FW/qZcrazIywUBnUgEe6vP8Fibtr97aByg5S0GO+U/Kaqiggkby1RipsdpHgOHs95bQnPnCD01g17zwuwbNhLc3WyKFmU1/CvI+SLltsYTcS35gx85ICnfQj1n516xhcCoHsWo3/wB4x/OjE8pSkNyJfVnI1Fz5pUd/DZwVdXYdjlqM2tvJbif8Q7/KpvA2hV9fPv6bV1+UKdp5h9IeES1iLK2rfh+Qk6DXXfTeq/IWPCY6NZa2wGWJnQwJ9KMfShwlmewyqASHWAZ2hifzpHv8KvWUXEAMFzFQ4OqsNwSNjqI71VAD9YB2IfaNmBw7NxwtD+05BMAnKsbxB1pmw3B778Qe+6uqKIUystoQBPpmJ+VLvI+GXG3Q1665uW9QkwCDoSCNd9xT8/BggISyWn/ikfmakLa15ddbn1vLdu23/F/jWu/CLb+LB3GZdfQyNqojhUjWy4J3AvH9akXh6gD9246CLh/6qsuksTeIn0mcqWbVsX7NtrZLw4kZTOxAGxkRpVP6OOO3kurh4d7bEny/Z7t7tKZ/pEwDNgYS28m4mklp1Ijc9TVP6M8Aq2Hf96WZ8rBZEQNAddZma4ncQOWzi0dTcMbXvnXjPPPCvAxz+UhHIdc3r7Q9fNP4V69bw4Ov/qB6GflFCOcuWUxeHhPEF5NULBoPdTp1794qrCxzfOEYXFogK4VMwUlT6zl9wPSmbkDh4TPiHN3M8qhyn2ep2jfT4UkKDDJc+ycuXUGRvNeh8rc027loWs5stbGXKIII6FdPXUd6rTQLe8lnzkRiOPAPt3v4D/01EvEBGj3v4f8AtrtMdb28c/IfpXX1m3MeMR8v0o97/n9SNfz/AHOBjxAPiXo/0f8AbXVvGjpdu/w/9taeDtiPwX5bVES0f78T/wAtVvYztfz/AHKnNOOX6pdHiuSbbaFd56HSvMuAYW21nEm4GMWwFgT5p0M9NQPnT/zVxBBYNpr2cuApAC6AxJmg/IWBtst8F1H7wZQwB6GDqfWKovmLWP7Qbe8Ip/sNvvf386yvW/2RZ+9Z/gt/rWUe3/r9oLhnpPM/pDulntyZhTH4U44XGOtm2FYgBFGkfdFZWVlVCeEvxmtRA4zxF5vwi+NbYaM5bMe8Ea++inMd4jhdq3JIBTUkk7E94/CsrKKDdE7xZhZn7Rs5aulMLZVSVVbYgA99Z+dLv0iWg1u27asCBPodxWVlQGPFhqoHC+E45GxZDXYVAQq65Vk77kg9qbRxF53HT7Kf9NZWUYbmCHuiBufsSxwLAnd06D+Qob9HV+MLetlEdHfzBlmYUVlZU0+ff7CDbVxAfOXDUw+Ly2hlVkzR0E7gemtehcCxWXDWUyqQEUSwk/OsrKsx8oMil7xhuzdBOqIf+WrFpFJ9hN+1ZWVZYVxEr6VIC2CAB5n2/wBIotyHwy1d4YA6KwuFyw6atH8qysrqe0Wb3og3MAuG4k6WiwFsnLJ122PftXq3B1W5bDMokdif1rKypv5hLJsYROCUn7Q9zN+tc/s4ASHufxGsrKKAJJOkVed7r21SHY+eYYyARtFR8m3W8BnDFS7FmgLqZy9ROwFZWUKmBmM4nWG8TxC4raOd+oX09K6scTuFZLdew/StVlEYCxnKbmeNcZuHxbvrcefnW+Xsc1rFWnT2gw3210IPwrKyuX3Yr/8Ac9WPH7kbJ16do9aj/wBorhHspv2P61lZS9zNIAQgnFGJjKny/rXVvFSdUT5VlZV8xg7C8hxHCLN24Ge0hPfKKntcLs2z5LSCYM5RWqyr3NpBUXkv1dP8NP4RWVlZVrmRlHSf/9k="/>
          <p:cNvSpPr>
            <a:spLocks noChangeAspect="1" noChangeArrowheads="1"/>
          </p:cNvSpPr>
          <p:nvPr/>
        </p:nvSpPr>
        <p:spPr bwMode="auto">
          <a:xfrm>
            <a:off x="63500" y="-890588"/>
            <a:ext cx="2447925" cy="186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>
              <a:latin typeface="Book Antiqua" pitchFamily="18" charset="0"/>
            </a:endParaRPr>
          </a:p>
        </p:txBody>
      </p:sp>
      <p:pic>
        <p:nvPicPr>
          <p:cNvPr id="19460" name="Picture 4" descr="http://www.awesomestories.com/images/user/af2a1b91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981075"/>
            <a:ext cx="18161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GB" sz="3200" smtClean="0">
                <a:solidFill>
                  <a:srgbClr val="002060"/>
                </a:solidFill>
              </a:rPr>
              <a:t>Which form of </a:t>
            </a:r>
            <a:r>
              <a:rPr lang="en-GB" sz="3200" smtClean="0">
                <a:solidFill>
                  <a:srgbClr val="FF0000"/>
                </a:solidFill>
              </a:rPr>
              <a:t>POPAGANDA </a:t>
            </a:r>
            <a:r>
              <a:rPr lang="en-GB" sz="3200" smtClean="0">
                <a:solidFill>
                  <a:srgbClr val="002060"/>
                </a:solidFill>
              </a:rPr>
              <a:t>was the most important and effective?</a:t>
            </a:r>
            <a:endParaRPr lang="en-GB" sz="32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424</TotalTime>
  <Words>371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Book Antiqua</vt:lpstr>
      <vt:lpstr>Arial</vt:lpstr>
      <vt:lpstr>Lucida Sans</vt:lpstr>
      <vt:lpstr>Wingdings 2</vt:lpstr>
      <vt:lpstr>Wingdings</vt:lpstr>
      <vt:lpstr>Wingdings 3</vt:lpstr>
      <vt:lpstr>Calibri</vt:lpstr>
      <vt:lpstr>Apex</vt:lpstr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did Hitler keep control?</dc:title>
  <dc:creator>Rivka</dc:creator>
  <cp:lastModifiedBy>ed7338c</cp:lastModifiedBy>
  <cp:revision>22</cp:revision>
  <dcterms:created xsi:type="dcterms:W3CDTF">2012-02-05T01:42:24Z</dcterms:created>
  <dcterms:modified xsi:type="dcterms:W3CDTF">2013-02-06T14:14:27Z</dcterms:modified>
</cp:coreProperties>
</file>