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25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38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73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86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125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7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88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08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77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08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07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57E45-A1F8-459A-A4E8-B96707753048}" type="datetimeFigureOut">
              <a:rPr lang="en-GB" smtClean="0"/>
              <a:t>25/01/2018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A0D5-A3DA-4C0A-8071-E3880B6313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496944" cy="2520280"/>
          </a:xfrm>
        </p:spPr>
        <p:txBody>
          <a:bodyPr>
            <a:noAutofit/>
          </a:bodyPr>
          <a:lstStyle/>
          <a:p>
            <a:r>
              <a:rPr lang="en-GB" sz="5400" b="1" dirty="0" smtClean="0">
                <a:latin typeface="AlphabetSoup Tilt BT" panose="04020905020B06060204" pitchFamily="82" charset="0"/>
              </a:rPr>
              <a:t>Global Citizenship</a:t>
            </a:r>
            <a:endParaRPr lang="en-GB" sz="5400" b="1" dirty="0">
              <a:latin typeface="AlphabetSoup Tilt BT" panose="04020905020B06060204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5068144" cy="679934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 err="1" smtClean="0">
                <a:solidFill>
                  <a:schemeClr val="tx1"/>
                </a:solidFill>
              </a:rPr>
              <a:t>Chantelle</a:t>
            </a:r>
            <a:r>
              <a:rPr lang="en-GB" b="1" dirty="0" smtClean="0">
                <a:solidFill>
                  <a:schemeClr val="tx1"/>
                </a:solidFill>
              </a:rPr>
              <a:t> Burns </a:t>
            </a:r>
            <a:r>
              <a:rPr lang="en-GB" b="1" dirty="0" smtClean="0">
                <a:solidFill>
                  <a:schemeClr val="tx1"/>
                </a:solidFill>
              </a:rPr>
              <a:t>&amp; </a:t>
            </a:r>
            <a:r>
              <a:rPr lang="en-GB" b="1" dirty="0" smtClean="0">
                <a:solidFill>
                  <a:schemeClr val="tx1"/>
                </a:solidFill>
              </a:rPr>
              <a:t>Gabrielle Brown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17032"/>
            <a:ext cx="2736304" cy="280831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717032"/>
            <a:ext cx="2664296" cy="280831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714530"/>
            <a:ext cx="2810814" cy="281081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530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latin typeface="Accent SF" pitchFamily="2" charset="0"/>
              </a:rPr>
              <a:t>What does this </a:t>
            </a:r>
            <a:r>
              <a:rPr lang="en-GB" dirty="0" smtClean="0">
                <a:solidFill>
                  <a:schemeClr val="bg1"/>
                </a:solidFill>
                <a:latin typeface="Accent SF" pitchFamily="2" charset="0"/>
              </a:rPr>
              <a:t>mean ?</a:t>
            </a:r>
            <a:endParaRPr lang="en-GB" dirty="0">
              <a:solidFill>
                <a:schemeClr val="bg1"/>
              </a:solidFill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4000" dirty="0">
                <a:solidFill>
                  <a:schemeClr val="bg1"/>
                </a:solidFill>
              </a:rPr>
              <a:t>A </a:t>
            </a:r>
            <a:r>
              <a:rPr lang="en-GB" sz="4000" b="1" u="sng" dirty="0">
                <a:solidFill>
                  <a:schemeClr val="bg1"/>
                </a:solidFill>
              </a:rPr>
              <a:t>G</a:t>
            </a:r>
            <a:r>
              <a:rPr lang="en-GB" sz="4000" b="1" u="sng" dirty="0" smtClean="0">
                <a:solidFill>
                  <a:schemeClr val="bg1"/>
                </a:solidFill>
              </a:rPr>
              <a:t>lobal </a:t>
            </a:r>
            <a:r>
              <a:rPr lang="en-GB" sz="4000" b="1" u="sng" dirty="0">
                <a:solidFill>
                  <a:schemeClr val="bg1"/>
                </a:solidFill>
              </a:rPr>
              <a:t>C</a:t>
            </a:r>
            <a:r>
              <a:rPr lang="en-GB" sz="4000" b="1" u="sng" dirty="0" smtClean="0">
                <a:solidFill>
                  <a:schemeClr val="bg1"/>
                </a:solidFill>
              </a:rPr>
              <a:t>itizen</a:t>
            </a:r>
            <a:r>
              <a:rPr lang="en-GB" sz="4000" dirty="0" smtClean="0">
                <a:solidFill>
                  <a:schemeClr val="bg1"/>
                </a:solidFill>
              </a:rPr>
              <a:t> </a:t>
            </a:r>
            <a:r>
              <a:rPr lang="en-GB" sz="4000" dirty="0">
                <a:solidFill>
                  <a:schemeClr val="bg1"/>
                </a:solidFill>
              </a:rPr>
              <a:t>is someone who </a:t>
            </a:r>
            <a:r>
              <a:rPr lang="en-GB" sz="4000" dirty="0" smtClean="0">
                <a:solidFill>
                  <a:schemeClr val="bg1"/>
                </a:solidFill>
              </a:rPr>
              <a:t>understands </a:t>
            </a:r>
            <a:r>
              <a:rPr lang="en-GB" sz="4000" dirty="0">
                <a:solidFill>
                  <a:schemeClr val="bg1"/>
                </a:solidFill>
              </a:rPr>
              <a:t>the wider </a:t>
            </a:r>
            <a:r>
              <a:rPr lang="en-GB" sz="4000" dirty="0" smtClean="0">
                <a:solidFill>
                  <a:schemeClr val="bg1"/>
                </a:solidFill>
              </a:rPr>
              <a:t>world </a:t>
            </a:r>
            <a:r>
              <a:rPr lang="en-GB" sz="4000" dirty="0">
                <a:solidFill>
                  <a:schemeClr val="bg1"/>
                </a:solidFill>
              </a:rPr>
              <a:t>and their </a:t>
            </a:r>
            <a:r>
              <a:rPr lang="en-GB" sz="4000" dirty="0" smtClean="0">
                <a:solidFill>
                  <a:schemeClr val="bg1"/>
                </a:solidFill>
              </a:rPr>
              <a:t>place in </a:t>
            </a:r>
            <a:r>
              <a:rPr lang="en-GB" sz="4000" dirty="0">
                <a:solidFill>
                  <a:schemeClr val="bg1"/>
                </a:solidFill>
              </a:rPr>
              <a:t>it. </a:t>
            </a:r>
            <a:endParaRPr lang="en-GB" sz="4000" dirty="0" smtClean="0">
              <a:solidFill>
                <a:schemeClr val="bg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4000" dirty="0" smtClean="0">
                <a:solidFill>
                  <a:schemeClr val="bg1"/>
                </a:solidFill>
              </a:rPr>
              <a:t>They </a:t>
            </a:r>
            <a:r>
              <a:rPr lang="en-GB" sz="4000" dirty="0">
                <a:solidFill>
                  <a:schemeClr val="bg1"/>
                </a:solidFill>
              </a:rPr>
              <a:t>take an active role in their </a:t>
            </a:r>
            <a:r>
              <a:rPr lang="en-GB" sz="4000" dirty="0" smtClean="0">
                <a:solidFill>
                  <a:schemeClr val="bg1"/>
                </a:solidFill>
              </a:rPr>
              <a:t>community </a:t>
            </a:r>
            <a:r>
              <a:rPr lang="en-GB" sz="4000" dirty="0">
                <a:solidFill>
                  <a:schemeClr val="bg1"/>
                </a:solidFill>
              </a:rPr>
              <a:t>and work with others to make our planet more </a:t>
            </a:r>
            <a:r>
              <a:rPr lang="en-GB" sz="4000" dirty="0" smtClean="0">
                <a:solidFill>
                  <a:schemeClr val="bg1"/>
                </a:solidFill>
              </a:rPr>
              <a:t>equal and fair.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100" y="5354623"/>
            <a:ext cx="1724980" cy="137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54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Accent SF" pitchFamily="2" charset="0"/>
              </a:rPr>
              <a:t>Why is it important?</a:t>
            </a:r>
            <a:endParaRPr lang="en-GB" dirty="0">
              <a:solidFill>
                <a:schemeClr val="bg1"/>
              </a:solidFill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sz="3600" dirty="0" smtClean="0">
                <a:solidFill>
                  <a:schemeClr val="bg1"/>
                </a:solidFill>
              </a:rPr>
              <a:t>We </a:t>
            </a:r>
            <a:r>
              <a:rPr lang="en-GB" sz="3600" dirty="0" smtClean="0">
                <a:solidFill>
                  <a:schemeClr val="bg1"/>
                </a:solidFill>
              </a:rPr>
              <a:t>need to create </a:t>
            </a:r>
            <a:r>
              <a:rPr lang="en-GB" sz="3600" dirty="0">
                <a:solidFill>
                  <a:schemeClr val="bg1"/>
                </a:solidFill>
              </a:rPr>
              <a:t>a </a:t>
            </a:r>
            <a:r>
              <a:rPr lang="en-GB" sz="3600" b="1" u="sng" dirty="0">
                <a:solidFill>
                  <a:schemeClr val="bg1"/>
                </a:solidFill>
              </a:rPr>
              <a:t>global </a:t>
            </a:r>
            <a:r>
              <a:rPr lang="en-GB" sz="3600" b="1" u="sng" dirty="0" smtClean="0">
                <a:solidFill>
                  <a:schemeClr val="bg1"/>
                </a:solidFill>
              </a:rPr>
              <a:t>understanding</a:t>
            </a:r>
            <a:r>
              <a:rPr lang="en-GB" sz="3600" b="1" dirty="0" smtClean="0">
                <a:solidFill>
                  <a:schemeClr val="bg1"/>
                </a:solidFill>
              </a:rPr>
              <a:t> </a:t>
            </a:r>
            <a:r>
              <a:rPr lang="en-GB" sz="3600" dirty="0" smtClean="0">
                <a:solidFill>
                  <a:schemeClr val="bg1"/>
                </a:solidFill>
              </a:rPr>
              <a:t>of </a:t>
            </a:r>
            <a:r>
              <a:rPr lang="en-GB" sz="3600" dirty="0">
                <a:solidFill>
                  <a:schemeClr val="bg1"/>
                </a:solidFill>
              </a:rPr>
              <a:t>what is </a:t>
            </a:r>
            <a:r>
              <a:rPr lang="en-GB" sz="3600" dirty="0" smtClean="0">
                <a:solidFill>
                  <a:schemeClr val="bg1"/>
                </a:solidFill>
              </a:rPr>
              <a:t>happening everywhere in the world. </a:t>
            </a:r>
          </a:p>
          <a:p>
            <a:pPr marL="0" indent="0" algn="just">
              <a:buNone/>
            </a:pPr>
            <a:r>
              <a:rPr lang="en-GB" sz="3600" dirty="0" smtClean="0">
                <a:solidFill>
                  <a:schemeClr val="bg1"/>
                </a:solidFill>
              </a:rPr>
              <a:t>This means we can create lists of </a:t>
            </a:r>
            <a:r>
              <a:rPr lang="en-GB" sz="3600" b="1" u="sng" dirty="0" smtClean="0">
                <a:solidFill>
                  <a:schemeClr val="bg1"/>
                </a:solidFill>
              </a:rPr>
              <a:t>human rights.</a:t>
            </a:r>
            <a:r>
              <a:rPr lang="en-GB" sz="3600" b="1" dirty="0" smtClean="0">
                <a:solidFill>
                  <a:schemeClr val="bg1"/>
                </a:solidFill>
              </a:rPr>
              <a:t> </a:t>
            </a:r>
            <a:r>
              <a:rPr lang="en-GB" sz="3600" dirty="0" smtClean="0">
                <a:solidFill>
                  <a:schemeClr val="bg1"/>
                </a:solidFill>
              </a:rPr>
              <a:t>These help protect everyone in the world.</a:t>
            </a:r>
          </a:p>
          <a:p>
            <a:pPr marL="0" indent="0" algn="just">
              <a:buNone/>
            </a:pPr>
            <a:r>
              <a:rPr lang="en-GB" sz="3600" dirty="0" smtClean="0">
                <a:solidFill>
                  <a:schemeClr val="bg1"/>
                </a:solidFill>
              </a:rPr>
              <a:t>When we learn about each other and look after one another, </a:t>
            </a:r>
            <a:r>
              <a:rPr lang="en-GB" sz="3600" b="1" dirty="0" smtClean="0">
                <a:solidFill>
                  <a:schemeClr val="bg1"/>
                </a:solidFill>
              </a:rPr>
              <a:t>we are Global Citizens </a:t>
            </a:r>
            <a:r>
              <a:rPr lang="en-GB" sz="3600" dirty="0" smtClean="0">
                <a:solidFill>
                  <a:schemeClr val="bg1"/>
                </a:solidFill>
              </a:rPr>
              <a:t>and</a:t>
            </a:r>
            <a:r>
              <a:rPr lang="en-GB" sz="3600" b="1" dirty="0" smtClean="0">
                <a:solidFill>
                  <a:schemeClr val="bg1"/>
                </a:solidFill>
              </a:rPr>
              <a:t> </a:t>
            </a:r>
            <a:r>
              <a:rPr lang="en-GB" sz="3600" dirty="0" smtClean="0">
                <a:solidFill>
                  <a:schemeClr val="bg1"/>
                </a:solidFill>
              </a:rPr>
              <a:t>we </a:t>
            </a:r>
            <a:r>
              <a:rPr lang="en-GB" sz="3600" b="1" u="sng" dirty="0" smtClean="0">
                <a:solidFill>
                  <a:schemeClr val="bg1"/>
                </a:solidFill>
              </a:rPr>
              <a:t>all</a:t>
            </a:r>
            <a:r>
              <a:rPr lang="en-GB" sz="3600" dirty="0" smtClean="0">
                <a:solidFill>
                  <a:schemeClr val="bg1"/>
                </a:solidFill>
              </a:rPr>
              <a:t> become healthie</a:t>
            </a:r>
            <a:r>
              <a:rPr lang="en-GB" sz="3600" dirty="0" smtClean="0">
                <a:solidFill>
                  <a:schemeClr val="bg1"/>
                </a:solidFill>
              </a:rPr>
              <a:t>r, happier and more successful.</a:t>
            </a:r>
            <a:endParaRPr lang="en-GB" sz="3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26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Accent SF" pitchFamily="2" charset="0"/>
              </a:rPr>
              <a:t>What could we do?</a:t>
            </a:r>
            <a:endParaRPr lang="en-GB" dirty="0">
              <a:solidFill>
                <a:schemeClr val="bg1"/>
              </a:solidFill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726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bg1"/>
                </a:solidFill>
              </a:rPr>
              <a:t>This video shows how we </a:t>
            </a:r>
            <a:r>
              <a:rPr lang="en-GB" dirty="0" smtClean="0">
                <a:solidFill>
                  <a:schemeClr val="bg1"/>
                </a:solidFill>
              </a:rPr>
              <a:t>take </a:t>
            </a:r>
            <a:r>
              <a:rPr lang="en-GB" dirty="0" smtClean="0">
                <a:solidFill>
                  <a:schemeClr val="bg1"/>
                </a:solidFill>
              </a:rPr>
              <a:t>things </a:t>
            </a:r>
            <a:r>
              <a:rPr lang="en-GB" dirty="0" smtClean="0">
                <a:solidFill>
                  <a:schemeClr val="bg1"/>
                </a:solidFill>
              </a:rPr>
              <a:t>for </a:t>
            </a:r>
            <a:r>
              <a:rPr lang="en-GB" dirty="0" smtClean="0">
                <a:solidFill>
                  <a:schemeClr val="bg1"/>
                </a:solidFill>
              </a:rPr>
              <a:t>granted. </a:t>
            </a:r>
          </a:p>
          <a:p>
            <a:pPr marL="0" indent="0" algn="just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bg1"/>
                </a:solidFill>
              </a:rPr>
              <a:t>O</a:t>
            </a:r>
            <a:r>
              <a:rPr lang="en-GB" b="1" dirty="0" smtClean="0">
                <a:solidFill>
                  <a:schemeClr val="bg1"/>
                </a:solidFill>
              </a:rPr>
              <a:t>nce </a:t>
            </a:r>
            <a:r>
              <a:rPr lang="en-GB" b="1" dirty="0" smtClean="0">
                <a:solidFill>
                  <a:schemeClr val="bg1"/>
                </a:solidFill>
              </a:rPr>
              <a:t>you learn about </a:t>
            </a:r>
            <a:r>
              <a:rPr lang="en-GB" b="1" dirty="0" smtClean="0">
                <a:solidFill>
                  <a:schemeClr val="bg1"/>
                </a:solidFill>
              </a:rPr>
              <a:t>issues in the world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chemeClr val="bg1"/>
                </a:solidFill>
              </a:rPr>
              <a:t>it makes you want to help others.</a:t>
            </a:r>
          </a:p>
          <a:p>
            <a:pPr marL="0" indent="0" algn="just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GB" dirty="0" smtClean="0">
                <a:solidFill>
                  <a:schemeClr val="bg1"/>
                </a:solidFill>
              </a:rPr>
              <a:t>We </a:t>
            </a:r>
            <a:r>
              <a:rPr lang="en-GB" dirty="0" smtClean="0">
                <a:solidFill>
                  <a:schemeClr val="bg1"/>
                </a:solidFill>
              </a:rPr>
              <a:t>are thinking about what we can do at Smithycroft to become </a:t>
            </a:r>
            <a:r>
              <a:rPr lang="en-GB" b="1" dirty="0" smtClean="0">
                <a:solidFill>
                  <a:schemeClr val="bg1"/>
                </a:solidFill>
              </a:rPr>
              <a:t>Global Citizens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sz="4000" i="1" dirty="0" smtClean="0">
                <a:solidFill>
                  <a:schemeClr val="bg1"/>
                </a:solidFill>
              </a:rPr>
              <a:t>Tell </a:t>
            </a:r>
            <a:r>
              <a:rPr lang="en-GB" sz="4000" i="1" dirty="0" smtClean="0">
                <a:solidFill>
                  <a:schemeClr val="bg1"/>
                </a:solidFill>
              </a:rPr>
              <a:t>us anything you can think of </a:t>
            </a:r>
            <a:r>
              <a:rPr lang="en-GB" sz="4000" i="1" dirty="0" smtClean="0">
                <a:solidFill>
                  <a:schemeClr val="bg1"/>
                </a:solidFill>
              </a:rPr>
              <a:t>that would </a:t>
            </a:r>
            <a:r>
              <a:rPr lang="en-GB" sz="4000" i="1" dirty="0" smtClean="0">
                <a:solidFill>
                  <a:schemeClr val="bg1"/>
                </a:solidFill>
              </a:rPr>
              <a:t>make the world a better place.</a:t>
            </a:r>
            <a:endParaRPr lang="en-GB" sz="4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74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178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Global Citizenship</vt:lpstr>
      <vt:lpstr> What does this mean ?</vt:lpstr>
      <vt:lpstr>Why is it important?</vt:lpstr>
      <vt:lpstr>What could we do?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Citizenship</dc:title>
  <dc:creator>RMacAllan (Smithycroft)</dc:creator>
  <cp:lastModifiedBy>RMacAllan (Smithycroft)</cp:lastModifiedBy>
  <cp:revision>9</cp:revision>
  <dcterms:created xsi:type="dcterms:W3CDTF">2018-01-24T09:27:28Z</dcterms:created>
  <dcterms:modified xsi:type="dcterms:W3CDTF">2018-01-25T11:04:05Z</dcterms:modified>
</cp:coreProperties>
</file>